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7" r:id="rId1"/>
  </p:sldMasterIdLst>
  <p:notesMasterIdLst>
    <p:notesMasterId r:id="rId19"/>
  </p:notesMasterIdLst>
  <p:handoutMasterIdLst>
    <p:handoutMasterId r:id="rId20"/>
  </p:handoutMasterIdLst>
  <p:sldIdLst>
    <p:sldId id="371" r:id="rId2"/>
    <p:sldId id="372" r:id="rId3"/>
    <p:sldId id="309" r:id="rId4"/>
    <p:sldId id="310" r:id="rId5"/>
    <p:sldId id="373" r:id="rId6"/>
    <p:sldId id="374" r:id="rId7"/>
    <p:sldId id="296" r:id="rId8"/>
    <p:sldId id="297" r:id="rId9"/>
    <p:sldId id="313" r:id="rId10"/>
    <p:sldId id="379" r:id="rId11"/>
    <p:sldId id="314" r:id="rId12"/>
    <p:sldId id="299" r:id="rId13"/>
    <p:sldId id="305" r:id="rId14"/>
    <p:sldId id="307" r:id="rId15"/>
    <p:sldId id="378" r:id="rId16"/>
    <p:sldId id="375" r:id="rId17"/>
    <p:sldId id="376" r:id="rId18"/>
  </p:sldIdLst>
  <p:sldSz cx="9144000" cy="5715000" type="screen16x1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09">
          <p15:clr>
            <a:srgbClr val="A4A3A4"/>
          </p15:clr>
        </p15:guide>
        <p15:guide id="2" orient="horz" pos="832">
          <p15:clr>
            <a:srgbClr val="A4A3A4"/>
          </p15:clr>
        </p15:guide>
        <p15:guide id="3" orient="horz" pos="3498">
          <p15:clr>
            <a:srgbClr val="A4A3A4"/>
          </p15:clr>
        </p15:guide>
        <p15:guide id="4" orient="horz" pos="1777">
          <p15:clr>
            <a:srgbClr val="A4A3A4"/>
          </p15:clr>
        </p15:guide>
        <p15:guide id="5" orient="horz" pos="132">
          <p15:clr>
            <a:srgbClr val="A4A3A4"/>
          </p15:clr>
        </p15:guide>
        <p15:guide id="6" orient="horz" pos="749">
          <p15:clr>
            <a:srgbClr val="A4A3A4"/>
          </p15:clr>
        </p15:guide>
        <p15:guide id="7"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1C3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5801CE-7E73-4CC5-B6B5-8C2C05B8CA67}" v="4202" dt="2019-05-22T09:02:54.0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Vaalea tyyli 3 - Korostus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9702" autoAdjust="0"/>
  </p:normalViewPr>
  <p:slideViewPr>
    <p:cSldViewPr snapToObjects="1">
      <p:cViewPr varScale="1">
        <p:scale>
          <a:sx n="156" d="100"/>
          <a:sy n="156" d="100"/>
        </p:scale>
        <p:origin x="306" y="132"/>
      </p:cViewPr>
      <p:guideLst>
        <p:guide orient="horz" pos="3309"/>
        <p:guide orient="horz" pos="832"/>
        <p:guide orient="horz" pos="3498"/>
        <p:guide orient="horz" pos="1777"/>
        <p:guide orient="horz" pos="132"/>
        <p:guide orient="horz" pos="749"/>
        <p:guide pos="2880"/>
      </p:guideLst>
    </p:cSldViewPr>
  </p:slideViewPr>
  <p:outlineViewPr>
    <p:cViewPr>
      <p:scale>
        <a:sx n="33" d="100"/>
        <a:sy n="33" d="100"/>
      </p:scale>
      <p:origin x="0" y="1018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kanen Kirsi" userId="5ee2b430-3e78-4ea4-809c-760e6dd75b6e" providerId="ADAL" clId="{7B5801CE-7E73-4CC5-B6B5-8C2C05B8CA67}"/>
    <pc:docChg chg="undo redo custSel addSld delSld modSld sldOrd">
      <pc:chgData name="Markkanen Kirsi" userId="5ee2b430-3e78-4ea4-809c-760e6dd75b6e" providerId="ADAL" clId="{7B5801CE-7E73-4CC5-B6B5-8C2C05B8CA67}" dt="2019-05-22T09:02:54.020" v="4092" actId="20577"/>
      <pc:docMkLst>
        <pc:docMk/>
      </pc:docMkLst>
      <pc:sldChg chg="addSp delSp modSp">
        <pc:chgData name="Markkanen Kirsi" userId="5ee2b430-3e78-4ea4-809c-760e6dd75b6e" providerId="ADAL" clId="{7B5801CE-7E73-4CC5-B6B5-8C2C05B8CA67}" dt="2019-05-21T10:40:16.094" v="3602" actId="478"/>
        <pc:sldMkLst>
          <pc:docMk/>
          <pc:sldMk cId="1388863230" sldId="297"/>
        </pc:sldMkLst>
        <pc:spChg chg="mod">
          <ac:chgData name="Markkanen Kirsi" userId="5ee2b430-3e78-4ea4-809c-760e6dd75b6e" providerId="ADAL" clId="{7B5801CE-7E73-4CC5-B6B5-8C2C05B8CA67}" dt="2019-05-20T15:42:40.739" v="762" actId="403"/>
          <ac:spMkLst>
            <pc:docMk/>
            <pc:sldMk cId="1388863230" sldId="297"/>
            <ac:spMk id="4" creationId="{FDBBE081-0F3E-4C78-B054-0B67149E5311}"/>
          </ac:spMkLst>
        </pc:spChg>
        <pc:spChg chg="add mod">
          <ac:chgData name="Markkanen Kirsi" userId="5ee2b430-3e78-4ea4-809c-760e6dd75b6e" providerId="ADAL" clId="{7B5801CE-7E73-4CC5-B6B5-8C2C05B8CA67}" dt="2019-05-20T15:41:57.908" v="713" actId="1076"/>
          <ac:spMkLst>
            <pc:docMk/>
            <pc:sldMk cId="1388863230" sldId="297"/>
            <ac:spMk id="6" creationId="{57E62D17-DC49-4714-8904-C8F80EDD2F0F}"/>
          </ac:spMkLst>
        </pc:spChg>
        <pc:spChg chg="add del">
          <ac:chgData name="Markkanen Kirsi" userId="5ee2b430-3e78-4ea4-809c-760e6dd75b6e" providerId="ADAL" clId="{7B5801CE-7E73-4CC5-B6B5-8C2C05B8CA67}" dt="2019-05-20T15:31:54.136" v="547" actId="478"/>
          <ac:spMkLst>
            <pc:docMk/>
            <pc:sldMk cId="1388863230" sldId="297"/>
            <ac:spMk id="11" creationId="{C091CF45-7CCD-4C2F-80E6-BB9B2BCFABC1}"/>
          </ac:spMkLst>
        </pc:spChg>
        <pc:spChg chg="add mod">
          <ac:chgData name="Markkanen Kirsi" userId="5ee2b430-3e78-4ea4-809c-760e6dd75b6e" providerId="ADAL" clId="{7B5801CE-7E73-4CC5-B6B5-8C2C05B8CA67}" dt="2019-05-20T15:41:32.305" v="681" actId="1076"/>
          <ac:spMkLst>
            <pc:docMk/>
            <pc:sldMk cId="1388863230" sldId="297"/>
            <ac:spMk id="13" creationId="{02BB2202-6C3F-4277-8740-90E46CFC50C0}"/>
          </ac:spMkLst>
        </pc:spChg>
        <pc:graphicFrameChg chg="add del mod modGraphic">
          <ac:chgData name="Markkanen Kirsi" userId="5ee2b430-3e78-4ea4-809c-760e6dd75b6e" providerId="ADAL" clId="{7B5801CE-7E73-4CC5-B6B5-8C2C05B8CA67}" dt="2019-05-20T15:33:35.142" v="604" actId="478"/>
          <ac:graphicFrameMkLst>
            <pc:docMk/>
            <pc:sldMk cId="1388863230" sldId="297"/>
            <ac:graphicFrameMk id="2" creationId="{252B216C-D750-4561-BD91-132840DA629A}"/>
          </ac:graphicFrameMkLst>
        </pc:graphicFrameChg>
        <pc:graphicFrameChg chg="add mod modGraphic">
          <ac:chgData name="Markkanen Kirsi" userId="5ee2b430-3e78-4ea4-809c-760e6dd75b6e" providerId="ADAL" clId="{7B5801CE-7E73-4CC5-B6B5-8C2C05B8CA67}" dt="2019-05-21T10:39:35.940" v="3596" actId="20577"/>
          <ac:graphicFrameMkLst>
            <pc:docMk/>
            <pc:sldMk cId="1388863230" sldId="297"/>
            <ac:graphicFrameMk id="5" creationId="{2054F769-A7BF-4FA5-B045-AB6C162D41D6}"/>
          </ac:graphicFrameMkLst>
        </pc:graphicFrameChg>
        <pc:graphicFrameChg chg="add del">
          <ac:chgData name="Markkanen Kirsi" userId="5ee2b430-3e78-4ea4-809c-760e6dd75b6e" providerId="ADAL" clId="{7B5801CE-7E73-4CC5-B6B5-8C2C05B8CA67}" dt="2019-05-20T15:31:53.306" v="546" actId="478"/>
          <ac:graphicFrameMkLst>
            <pc:docMk/>
            <pc:sldMk cId="1388863230" sldId="297"/>
            <ac:graphicFrameMk id="7" creationId="{8A3191F3-6EF9-4C0C-8CC7-8F491F6CC6C8}"/>
          </ac:graphicFrameMkLst>
        </pc:graphicFrameChg>
        <pc:graphicFrameChg chg="add mod modGraphic">
          <ac:chgData name="Markkanen Kirsi" userId="5ee2b430-3e78-4ea4-809c-760e6dd75b6e" providerId="ADAL" clId="{7B5801CE-7E73-4CC5-B6B5-8C2C05B8CA67}" dt="2019-05-21T10:40:13.394" v="3601" actId="20577"/>
          <ac:graphicFrameMkLst>
            <pc:docMk/>
            <pc:sldMk cId="1388863230" sldId="297"/>
            <ac:graphicFrameMk id="12" creationId="{A8E371A9-2BA8-4975-8164-5274647AFEC0}"/>
          </ac:graphicFrameMkLst>
        </pc:graphicFrameChg>
        <pc:picChg chg="add del mod">
          <ac:chgData name="Markkanen Kirsi" userId="5ee2b430-3e78-4ea4-809c-760e6dd75b6e" providerId="ADAL" clId="{7B5801CE-7E73-4CC5-B6B5-8C2C05B8CA67}" dt="2019-05-21T10:39:39.050" v="3597" actId="478"/>
          <ac:picMkLst>
            <pc:docMk/>
            <pc:sldMk cId="1388863230" sldId="297"/>
            <ac:picMk id="2" creationId="{B78FFEE2-07BE-47A2-B928-F9113FB484EC}"/>
          </ac:picMkLst>
        </pc:picChg>
        <pc:picChg chg="add del">
          <ac:chgData name="Markkanen Kirsi" userId="5ee2b430-3e78-4ea4-809c-760e6dd75b6e" providerId="ADAL" clId="{7B5801CE-7E73-4CC5-B6B5-8C2C05B8CA67}" dt="2019-05-21T10:40:16.094" v="3602" actId="478"/>
          <ac:picMkLst>
            <pc:docMk/>
            <pc:sldMk cId="1388863230" sldId="297"/>
            <ac:picMk id="7" creationId="{2AF455CA-96BE-43C9-84AF-384AA4629579}"/>
          </ac:picMkLst>
        </pc:picChg>
      </pc:sldChg>
      <pc:sldChg chg="modSp">
        <pc:chgData name="Markkanen Kirsi" userId="5ee2b430-3e78-4ea4-809c-760e6dd75b6e" providerId="ADAL" clId="{7B5801CE-7E73-4CC5-B6B5-8C2C05B8CA67}" dt="2019-05-22T08:53:52.381" v="3971" actId="20577"/>
        <pc:sldMkLst>
          <pc:docMk/>
          <pc:sldMk cId="5776681" sldId="299"/>
        </pc:sldMkLst>
        <pc:spChg chg="mod">
          <ac:chgData name="Markkanen Kirsi" userId="5ee2b430-3e78-4ea4-809c-760e6dd75b6e" providerId="ADAL" clId="{7B5801CE-7E73-4CC5-B6B5-8C2C05B8CA67}" dt="2019-05-20T16:13:17.345" v="1101" actId="20577"/>
          <ac:spMkLst>
            <pc:docMk/>
            <pc:sldMk cId="5776681" sldId="299"/>
            <ac:spMk id="2" creationId="{00000000-0000-0000-0000-000000000000}"/>
          </ac:spMkLst>
        </pc:spChg>
        <pc:spChg chg="mod">
          <ac:chgData name="Markkanen Kirsi" userId="5ee2b430-3e78-4ea4-809c-760e6dd75b6e" providerId="ADAL" clId="{7B5801CE-7E73-4CC5-B6B5-8C2C05B8CA67}" dt="2019-05-22T08:53:52.381" v="3971" actId="20577"/>
          <ac:spMkLst>
            <pc:docMk/>
            <pc:sldMk cId="5776681" sldId="299"/>
            <ac:spMk id="3" creationId="{00000000-0000-0000-0000-000000000000}"/>
          </ac:spMkLst>
        </pc:spChg>
      </pc:sldChg>
      <pc:sldChg chg="addSp delSp modSp">
        <pc:chgData name="Markkanen Kirsi" userId="5ee2b430-3e78-4ea4-809c-760e6dd75b6e" providerId="ADAL" clId="{7B5801CE-7E73-4CC5-B6B5-8C2C05B8CA67}" dt="2019-05-22T08:57:26.191" v="4077" actId="20577"/>
        <pc:sldMkLst>
          <pc:docMk/>
          <pc:sldMk cId="3924788826" sldId="305"/>
        </pc:sldMkLst>
        <pc:spChg chg="del">
          <ac:chgData name="Markkanen Kirsi" userId="5ee2b430-3e78-4ea4-809c-760e6dd75b6e" providerId="ADAL" clId="{7B5801CE-7E73-4CC5-B6B5-8C2C05B8CA67}" dt="2019-05-20T15:45:47.026" v="765"/>
          <ac:spMkLst>
            <pc:docMk/>
            <pc:sldMk cId="3924788826" sldId="305"/>
            <ac:spMk id="6" creationId="{4792D514-C499-4818-8B31-437C7B9BA279}"/>
          </ac:spMkLst>
        </pc:spChg>
        <pc:spChg chg="add del mod">
          <ac:chgData name="Markkanen Kirsi" userId="5ee2b430-3e78-4ea4-809c-760e6dd75b6e" providerId="ADAL" clId="{7B5801CE-7E73-4CC5-B6B5-8C2C05B8CA67}" dt="2019-05-20T15:45:56.887" v="767" actId="478"/>
          <ac:spMkLst>
            <pc:docMk/>
            <pc:sldMk cId="3924788826" sldId="305"/>
            <ac:spMk id="8" creationId="{60A91C3E-A520-450D-8D51-42691C5C84C2}"/>
          </ac:spMkLst>
        </pc:spChg>
        <pc:spChg chg="add mod">
          <ac:chgData name="Markkanen Kirsi" userId="5ee2b430-3e78-4ea4-809c-760e6dd75b6e" providerId="ADAL" clId="{7B5801CE-7E73-4CC5-B6B5-8C2C05B8CA67}" dt="2019-05-22T08:57:26.191" v="4077" actId="20577"/>
          <ac:spMkLst>
            <pc:docMk/>
            <pc:sldMk cId="3924788826" sldId="305"/>
            <ac:spMk id="13" creationId="{01FF57F6-2AC2-4A38-BD27-4D6BA7145277}"/>
          </ac:spMkLst>
        </pc:spChg>
        <pc:graphicFrameChg chg="add del mod">
          <ac:chgData name="Markkanen Kirsi" userId="5ee2b430-3e78-4ea4-809c-760e6dd75b6e" providerId="ADAL" clId="{7B5801CE-7E73-4CC5-B6B5-8C2C05B8CA67}" dt="2019-05-20T15:45:51.547" v="766" actId="478"/>
          <ac:graphicFrameMkLst>
            <pc:docMk/>
            <pc:sldMk cId="3924788826" sldId="305"/>
            <ac:graphicFrameMk id="4" creationId="{929DB921-E5FF-4BB0-95D7-1CE55EA8608B}"/>
          </ac:graphicFrameMkLst>
        </pc:graphicFrameChg>
        <pc:graphicFrameChg chg="del">
          <ac:chgData name="Markkanen Kirsi" userId="5ee2b430-3e78-4ea4-809c-760e6dd75b6e" providerId="ADAL" clId="{7B5801CE-7E73-4CC5-B6B5-8C2C05B8CA67}" dt="2019-05-20T15:45:42.726" v="764" actId="478"/>
          <ac:graphicFrameMkLst>
            <pc:docMk/>
            <pc:sldMk cId="3924788826" sldId="305"/>
            <ac:graphicFrameMk id="5" creationId="{F68F418E-98C8-4CCE-B353-74DD2D80DE13}"/>
          </ac:graphicFrameMkLst>
        </pc:graphicFrameChg>
        <pc:graphicFrameChg chg="add mod modGraphic">
          <ac:chgData name="Markkanen Kirsi" userId="5ee2b430-3e78-4ea4-809c-760e6dd75b6e" providerId="ADAL" clId="{7B5801CE-7E73-4CC5-B6B5-8C2C05B8CA67}" dt="2019-05-22T08:56:47.563" v="3983" actId="20577"/>
          <ac:graphicFrameMkLst>
            <pc:docMk/>
            <pc:sldMk cId="3924788826" sldId="305"/>
            <ac:graphicFrameMk id="9" creationId="{CBA4F12B-F692-4208-94B2-AEEF9A5EBA08}"/>
          </ac:graphicFrameMkLst>
        </pc:graphicFrameChg>
        <pc:picChg chg="add del mod">
          <ac:chgData name="Markkanen Kirsi" userId="5ee2b430-3e78-4ea4-809c-760e6dd75b6e" providerId="ADAL" clId="{7B5801CE-7E73-4CC5-B6B5-8C2C05B8CA67}" dt="2019-05-22T08:56:53.547" v="3985" actId="478"/>
          <ac:picMkLst>
            <pc:docMk/>
            <pc:sldMk cId="3924788826" sldId="305"/>
            <ac:picMk id="4" creationId="{98B63087-3811-4C86-872C-15D7C7CC0649}"/>
          </ac:picMkLst>
        </pc:picChg>
        <pc:picChg chg="add del mod">
          <ac:chgData name="Markkanen Kirsi" userId="5ee2b430-3e78-4ea4-809c-760e6dd75b6e" providerId="ADAL" clId="{7B5801CE-7E73-4CC5-B6B5-8C2C05B8CA67}" dt="2019-05-21T10:41:58.457" v="3615" actId="478"/>
          <ac:picMkLst>
            <pc:docMk/>
            <pc:sldMk cId="3924788826" sldId="305"/>
            <ac:picMk id="4" creationId="{DD4FCB0F-400E-4184-B874-91FD8BA87D3C}"/>
          </ac:picMkLst>
        </pc:picChg>
      </pc:sldChg>
      <pc:sldChg chg="modSp">
        <pc:chgData name="Markkanen Kirsi" userId="5ee2b430-3e78-4ea4-809c-760e6dd75b6e" providerId="ADAL" clId="{7B5801CE-7E73-4CC5-B6B5-8C2C05B8CA67}" dt="2019-05-20T16:54:18.688" v="2208" actId="20577"/>
        <pc:sldMkLst>
          <pc:docMk/>
          <pc:sldMk cId="2076274135" sldId="307"/>
        </pc:sldMkLst>
        <pc:spChg chg="mod">
          <ac:chgData name="Markkanen Kirsi" userId="5ee2b430-3e78-4ea4-809c-760e6dd75b6e" providerId="ADAL" clId="{7B5801CE-7E73-4CC5-B6B5-8C2C05B8CA67}" dt="2019-05-20T16:54:18.688" v="2208" actId="20577"/>
          <ac:spMkLst>
            <pc:docMk/>
            <pc:sldMk cId="2076274135" sldId="307"/>
            <ac:spMk id="6" creationId="{0FEFBB43-4913-447C-9908-F576AB13658C}"/>
          </ac:spMkLst>
        </pc:spChg>
      </pc:sldChg>
      <pc:sldChg chg="modSp">
        <pc:chgData name="Markkanen Kirsi" userId="5ee2b430-3e78-4ea4-809c-760e6dd75b6e" providerId="ADAL" clId="{7B5801CE-7E73-4CC5-B6B5-8C2C05B8CA67}" dt="2019-05-21T10:31:56.905" v="3545" actId="20577"/>
        <pc:sldMkLst>
          <pc:docMk/>
          <pc:sldMk cId="3058553490" sldId="309"/>
        </pc:sldMkLst>
        <pc:spChg chg="mod">
          <ac:chgData name="Markkanen Kirsi" userId="5ee2b430-3e78-4ea4-809c-760e6dd75b6e" providerId="ADAL" clId="{7B5801CE-7E73-4CC5-B6B5-8C2C05B8CA67}" dt="2019-05-21T10:31:56.905" v="3545" actId="20577"/>
          <ac:spMkLst>
            <pc:docMk/>
            <pc:sldMk cId="3058553490" sldId="309"/>
            <ac:spMk id="3" creationId="{101F19D9-3434-4DE2-B668-68B643E6C928}"/>
          </ac:spMkLst>
        </pc:spChg>
      </pc:sldChg>
      <pc:sldChg chg="addSp delSp modSp">
        <pc:chgData name="Markkanen Kirsi" userId="5ee2b430-3e78-4ea4-809c-760e6dd75b6e" providerId="ADAL" clId="{7B5801CE-7E73-4CC5-B6B5-8C2C05B8CA67}" dt="2019-05-21T10:34:44.109" v="3566" actId="478"/>
        <pc:sldMkLst>
          <pc:docMk/>
          <pc:sldMk cId="3402010603" sldId="310"/>
        </pc:sldMkLst>
        <pc:spChg chg="mod">
          <ac:chgData name="Markkanen Kirsi" userId="5ee2b430-3e78-4ea4-809c-760e6dd75b6e" providerId="ADAL" clId="{7B5801CE-7E73-4CC5-B6B5-8C2C05B8CA67}" dt="2019-05-20T15:23:40.402" v="519" actId="14100"/>
          <ac:spMkLst>
            <pc:docMk/>
            <pc:sldMk cId="3402010603" sldId="310"/>
            <ac:spMk id="2" creationId="{F765384D-33D2-4BA5-BA4F-08FD099C96E8}"/>
          </ac:spMkLst>
        </pc:spChg>
        <pc:spChg chg="add del">
          <ac:chgData name="Markkanen Kirsi" userId="5ee2b430-3e78-4ea4-809c-760e6dd75b6e" providerId="ADAL" clId="{7B5801CE-7E73-4CC5-B6B5-8C2C05B8CA67}" dt="2019-05-20T15:17:18.081" v="465" actId="478"/>
          <ac:spMkLst>
            <pc:docMk/>
            <pc:sldMk cId="3402010603" sldId="310"/>
            <ac:spMk id="3" creationId="{B99CEBBA-A6EF-4CEC-9094-EBCFD7D61EB7}"/>
          </ac:spMkLst>
        </pc:spChg>
        <pc:spChg chg="add del mod">
          <ac:chgData name="Markkanen Kirsi" userId="5ee2b430-3e78-4ea4-809c-760e6dd75b6e" providerId="ADAL" clId="{7B5801CE-7E73-4CC5-B6B5-8C2C05B8CA67}" dt="2019-05-20T15:16:44.966" v="459" actId="478"/>
          <ac:spMkLst>
            <pc:docMk/>
            <pc:sldMk cId="3402010603" sldId="310"/>
            <ac:spMk id="9" creationId="{06B6F5F9-92F3-4C47-8C6C-9E23CF5AFA26}"/>
          </ac:spMkLst>
        </pc:spChg>
        <pc:spChg chg="add del mod">
          <ac:chgData name="Markkanen Kirsi" userId="5ee2b430-3e78-4ea4-809c-760e6dd75b6e" providerId="ADAL" clId="{7B5801CE-7E73-4CC5-B6B5-8C2C05B8CA67}" dt="2019-05-20T15:16:47.496" v="460" actId="478"/>
          <ac:spMkLst>
            <pc:docMk/>
            <pc:sldMk cId="3402010603" sldId="310"/>
            <ac:spMk id="12" creationId="{B5F07657-B382-4CDF-A60F-5CD6F4A43A4B}"/>
          </ac:spMkLst>
        </pc:spChg>
        <pc:graphicFrameChg chg="add del mod modGraphic">
          <ac:chgData name="Markkanen Kirsi" userId="5ee2b430-3e78-4ea4-809c-760e6dd75b6e" providerId="ADAL" clId="{7B5801CE-7E73-4CC5-B6B5-8C2C05B8CA67}" dt="2019-05-21T10:34:44.109" v="3566" actId="478"/>
          <ac:graphicFrameMkLst>
            <pc:docMk/>
            <pc:sldMk cId="3402010603" sldId="310"/>
            <ac:graphicFrameMk id="3" creationId="{1044AB21-C223-41F7-A50F-A64C1FD6EDA9}"/>
          </ac:graphicFrameMkLst>
        </pc:graphicFrameChg>
        <pc:graphicFrameChg chg="del modGraphic">
          <ac:chgData name="Markkanen Kirsi" userId="5ee2b430-3e78-4ea4-809c-760e6dd75b6e" providerId="ADAL" clId="{7B5801CE-7E73-4CC5-B6B5-8C2C05B8CA67}" dt="2019-05-20T14:01:55.309" v="165" actId="478"/>
          <ac:graphicFrameMkLst>
            <pc:docMk/>
            <pc:sldMk cId="3402010603" sldId="310"/>
            <ac:graphicFrameMk id="7" creationId="{26C1DD85-2CC8-4087-87CA-5D616997C994}"/>
          </ac:graphicFrameMkLst>
        </pc:graphicFrameChg>
        <pc:graphicFrameChg chg="add del mod modGraphic">
          <ac:chgData name="Markkanen Kirsi" userId="5ee2b430-3e78-4ea4-809c-760e6dd75b6e" providerId="ADAL" clId="{7B5801CE-7E73-4CC5-B6B5-8C2C05B8CA67}" dt="2019-05-20T14:20:11.808" v="192"/>
          <ac:graphicFrameMkLst>
            <pc:docMk/>
            <pc:sldMk cId="3402010603" sldId="310"/>
            <ac:graphicFrameMk id="10" creationId="{59C89F68-0641-4212-AC4A-AA9231DBD1E6}"/>
          </ac:graphicFrameMkLst>
        </pc:graphicFrameChg>
        <pc:graphicFrameChg chg="add del mod modGraphic">
          <ac:chgData name="Markkanen Kirsi" userId="5ee2b430-3e78-4ea4-809c-760e6dd75b6e" providerId="ADAL" clId="{7B5801CE-7E73-4CC5-B6B5-8C2C05B8CA67}" dt="2019-05-20T15:17:11.848" v="464"/>
          <ac:graphicFrameMkLst>
            <pc:docMk/>
            <pc:sldMk cId="3402010603" sldId="310"/>
            <ac:graphicFrameMk id="13" creationId="{DA436646-2955-4258-816F-F3C790D2F31A}"/>
          </ac:graphicFrameMkLst>
        </pc:graphicFrameChg>
        <pc:graphicFrameChg chg="add del mod modGraphic">
          <ac:chgData name="Markkanen Kirsi" userId="5ee2b430-3e78-4ea4-809c-760e6dd75b6e" providerId="ADAL" clId="{7B5801CE-7E73-4CC5-B6B5-8C2C05B8CA67}" dt="2019-05-20T15:22:04.650" v="499" actId="478"/>
          <ac:graphicFrameMkLst>
            <pc:docMk/>
            <pc:sldMk cId="3402010603" sldId="310"/>
            <ac:graphicFrameMk id="14" creationId="{B71814B8-F69E-4114-9BAE-71236E750F8F}"/>
          </ac:graphicFrameMkLst>
        </pc:graphicFrameChg>
        <pc:graphicFrameChg chg="add mod modGraphic">
          <ac:chgData name="Markkanen Kirsi" userId="5ee2b430-3e78-4ea4-809c-760e6dd75b6e" providerId="ADAL" clId="{7B5801CE-7E73-4CC5-B6B5-8C2C05B8CA67}" dt="2019-05-21T10:34:25.737" v="3563" actId="20577"/>
          <ac:graphicFrameMkLst>
            <pc:docMk/>
            <pc:sldMk cId="3402010603" sldId="310"/>
            <ac:graphicFrameMk id="15" creationId="{DC4C9B0A-A0EB-4468-9186-B7EB5993397A}"/>
          </ac:graphicFrameMkLst>
        </pc:graphicFrameChg>
      </pc:sldChg>
      <pc:sldChg chg="delSp modSp">
        <pc:chgData name="Markkanen Kirsi" userId="5ee2b430-3e78-4ea4-809c-760e6dd75b6e" providerId="ADAL" clId="{7B5801CE-7E73-4CC5-B6B5-8C2C05B8CA67}" dt="2019-05-20T16:12:51.545" v="1100" actId="20577"/>
        <pc:sldMkLst>
          <pc:docMk/>
          <pc:sldMk cId="3776256689" sldId="313"/>
        </pc:sldMkLst>
        <pc:spChg chg="mod">
          <ac:chgData name="Markkanen Kirsi" userId="5ee2b430-3e78-4ea4-809c-760e6dd75b6e" providerId="ADAL" clId="{7B5801CE-7E73-4CC5-B6B5-8C2C05B8CA67}" dt="2019-05-20T16:12:51.545" v="1100" actId="20577"/>
          <ac:spMkLst>
            <pc:docMk/>
            <pc:sldMk cId="3776256689" sldId="313"/>
            <ac:spMk id="3" creationId="{11CFA425-279A-4FC9-8F21-D05338CCEC5A}"/>
          </ac:spMkLst>
        </pc:spChg>
        <pc:spChg chg="del">
          <ac:chgData name="Markkanen Kirsi" userId="5ee2b430-3e78-4ea4-809c-760e6dd75b6e" providerId="ADAL" clId="{7B5801CE-7E73-4CC5-B6B5-8C2C05B8CA67}" dt="2019-05-20T15:55:13.485" v="967" actId="478"/>
          <ac:spMkLst>
            <pc:docMk/>
            <pc:sldMk cId="3776256689" sldId="313"/>
            <ac:spMk id="5" creationId="{BFCBE7FD-C0D7-4A48-9EA2-B71395776191}"/>
          </ac:spMkLst>
        </pc:spChg>
        <pc:graphicFrameChg chg="mod modGraphic">
          <ac:chgData name="Markkanen Kirsi" userId="5ee2b430-3e78-4ea4-809c-760e6dd75b6e" providerId="ADAL" clId="{7B5801CE-7E73-4CC5-B6B5-8C2C05B8CA67}" dt="2019-05-20T16:10:52.271" v="1024" actId="20577"/>
          <ac:graphicFrameMkLst>
            <pc:docMk/>
            <pc:sldMk cId="3776256689" sldId="313"/>
            <ac:graphicFrameMk id="12" creationId="{C0D2553D-86BF-4892-8544-A8E1B807F111}"/>
          </ac:graphicFrameMkLst>
        </pc:graphicFrameChg>
      </pc:sldChg>
      <pc:sldChg chg="modSp">
        <pc:chgData name="Markkanen Kirsi" userId="5ee2b430-3e78-4ea4-809c-760e6dd75b6e" providerId="ADAL" clId="{7B5801CE-7E73-4CC5-B6B5-8C2C05B8CA67}" dt="2019-05-22T08:58:08.975" v="4084" actId="20577"/>
        <pc:sldMkLst>
          <pc:docMk/>
          <pc:sldMk cId="1372542838" sldId="314"/>
        </pc:sldMkLst>
        <pc:spChg chg="mod">
          <ac:chgData name="Markkanen Kirsi" userId="5ee2b430-3e78-4ea4-809c-760e6dd75b6e" providerId="ADAL" clId="{7B5801CE-7E73-4CC5-B6B5-8C2C05B8CA67}" dt="2019-05-22T08:58:08.975" v="4084" actId="20577"/>
          <ac:spMkLst>
            <pc:docMk/>
            <pc:sldMk cId="1372542838" sldId="314"/>
            <ac:spMk id="3" creationId="{6BF40FCA-8253-4C83-B912-1D8AE11E005A}"/>
          </ac:spMkLst>
        </pc:spChg>
      </pc:sldChg>
      <pc:sldChg chg="modSp">
        <pc:chgData name="Markkanen Kirsi" userId="5ee2b430-3e78-4ea4-809c-760e6dd75b6e" providerId="ADAL" clId="{7B5801CE-7E73-4CC5-B6B5-8C2C05B8CA67}" dt="2019-05-21T10:24:59.271" v="3460" actId="20577"/>
        <pc:sldMkLst>
          <pc:docMk/>
          <pc:sldMk cId="440251529" sldId="372"/>
        </pc:sldMkLst>
        <pc:spChg chg="mod">
          <ac:chgData name="Markkanen Kirsi" userId="5ee2b430-3e78-4ea4-809c-760e6dd75b6e" providerId="ADAL" clId="{7B5801CE-7E73-4CC5-B6B5-8C2C05B8CA67}" dt="2019-05-21T10:24:59.271" v="3460" actId="20577"/>
          <ac:spMkLst>
            <pc:docMk/>
            <pc:sldMk cId="440251529" sldId="372"/>
            <ac:spMk id="2" creationId="{8CCC443B-D0FC-4299-89AB-D452640CEC62}"/>
          </ac:spMkLst>
        </pc:spChg>
      </pc:sldChg>
      <pc:sldChg chg="addSp delSp modSp add">
        <pc:chgData name="Markkanen Kirsi" userId="5ee2b430-3e78-4ea4-809c-760e6dd75b6e" providerId="ADAL" clId="{7B5801CE-7E73-4CC5-B6B5-8C2C05B8CA67}" dt="2019-05-21T10:37:25.409" v="3577" actId="478"/>
        <pc:sldMkLst>
          <pc:docMk/>
          <pc:sldMk cId="2484879548" sldId="373"/>
        </pc:sldMkLst>
        <pc:spChg chg="add del mod">
          <ac:chgData name="Markkanen Kirsi" userId="5ee2b430-3e78-4ea4-809c-760e6dd75b6e" providerId="ADAL" clId="{7B5801CE-7E73-4CC5-B6B5-8C2C05B8CA67}" dt="2019-05-20T15:12:33.069" v="445" actId="478"/>
          <ac:spMkLst>
            <pc:docMk/>
            <pc:sldMk cId="2484879548" sldId="373"/>
            <ac:spMk id="5" creationId="{1AEEDB65-43DB-4B96-9A58-00A744650A5D}"/>
          </ac:spMkLst>
        </pc:spChg>
        <pc:spChg chg="add mod">
          <ac:chgData name="Markkanen Kirsi" userId="5ee2b430-3e78-4ea4-809c-760e6dd75b6e" providerId="ADAL" clId="{7B5801CE-7E73-4CC5-B6B5-8C2C05B8CA67}" dt="2019-05-20T14:51:59.682" v="384" actId="14100"/>
          <ac:spMkLst>
            <pc:docMk/>
            <pc:sldMk cId="2484879548" sldId="373"/>
            <ac:spMk id="6" creationId="{9295FFF1-EFAD-492D-BE62-ADECB89E55D7}"/>
          </ac:spMkLst>
        </pc:spChg>
        <pc:graphicFrameChg chg="add mod modGraphic">
          <ac:chgData name="Markkanen Kirsi" userId="5ee2b430-3e78-4ea4-809c-760e6dd75b6e" providerId="ADAL" clId="{7B5801CE-7E73-4CC5-B6B5-8C2C05B8CA67}" dt="2019-05-21T10:37:21.319" v="3575" actId="20577"/>
          <ac:graphicFrameMkLst>
            <pc:docMk/>
            <pc:sldMk cId="2484879548" sldId="373"/>
            <ac:graphicFrameMk id="7" creationId="{0B032D02-6898-4A6D-937C-EADD60CCF723}"/>
          </ac:graphicFrameMkLst>
        </pc:graphicFrameChg>
        <pc:picChg chg="add del mod">
          <ac:chgData name="Markkanen Kirsi" userId="5ee2b430-3e78-4ea4-809c-760e6dd75b6e" providerId="ADAL" clId="{7B5801CE-7E73-4CC5-B6B5-8C2C05B8CA67}" dt="2019-05-21T10:37:25.409" v="3577" actId="478"/>
          <ac:picMkLst>
            <pc:docMk/>
            <pc:sldMk cId="2484879548" sldId="373"/>
            <ac:picMk id="5" creationId="{2F56DBEB-1B93-4E95-89D2-B7AA15CA520D}"/>
          </ac:picMkLst>
        </pc:picChg>
      </pc:sldChg>
      <pc:sldChg chg="addSp delSp modSp add">
        <pc:chgData name="Markkanen Kirsi" userId="5ee2b430-3e78-4ea4-809c-760e6dd75b6e" providerId="ADAL" clId="{7B5801CE-7E73-4CC5-B6B5-8C2C05B8CA67}" dt="2019-05-21T10:38:35.643" v="3587" actId="478"/>
        <pc:sldMkLst>
          <pc:docMk/>
          <pc:sldMk cId="4118508929" sldId="374"/>
        </pc:sldMkLst>
        <pc:spChg chg="del">
          <ac:chgData name="Markkanen Kirsi" userId="5ee2b430-3e78-4ea4-809c-760e6dd75b6e" providerId="ADAL" clId="{7B5801CE-7E73-4CC5-B6B5-8C2C05B8CA67}" dt="2019-05-20T15:01:42.733" v="422" actId="478"/>
          <ac:spMkLst>
            <pc:docMk/>
            <pc:sldMk cId="4118508929" sldId="374"/>
            <ac:spMk id="3" creationId="{469AAEEA-75B9-485F-96CE-18D37E76B397}"/>
          </ac:spMkLst>
        </pc:spChg>
        <pc:spChg chg="mod">
          <ac:chgData name="Markkanen Kirsi" userId="5ee2b430-3e78-4ea4-809c-760e6dd75b6e" providerId="ADAL" clId="{7B5801CE-7E73-4CC5-B6B5-8C2C05B8CA67}" dt="2019-05-20T15:29:52.233" v="540" actId="20577"/>
          <ac:spMkLst>
            <pc:docMk/>
            <pc:sldMk cId="4118508929" sldId="374"/>
            <ac:spMk id="7" creationId="{20046C24-027C-49F3-ADCF-E3674BB277C9}"/>
          </ac:spMkLst>
        </pc:spChg>
        <pc:spChg chg="add del mod">
          <ac:chgData name="Markkanen Kirsi" userId="5ee2b430-3e78-4ea4-809c-760e6dd75b6e" providerId="ADAL" clId="{7B5801CE-7E73-4CC5-B6B5-8C2C05B8CA67}" dt="2019-05-20T15:26:50.371" v="522" actId="478"/>
          <ac:spMkLst>
            <pc:docMk/>
            <pc:sldMk cId="4118508929" sldId="374"/>
            <ac:spMk id="10" creationId="{A4CAD2AC-9A05-4F78-970E-2F59A49F9895}"/>
          </ac:spMkLst>
        </pc:spChg>
        <pc:graphicFrameChg chg="del mod modGraphic">
          <ac:chgData name="Markkanen Kirsi" userId="5ee2b430-3e78-4ea4-809c-760e6dd75b6e" providerId="ADAL" clId="{7B5801CE-7E73-4CC5-B6B5-8C2C05B8CA67}" dt="2019-05-20T15:14:48.001" v="457" actId="478"/>
          <ac:graphicFrameMkLst>
            <pc:docMk/>
            <pc:sldMk cId="4118508929" sldId="374"/>
            <ac:graphicFrameMk id="8" creationId="{00CCB51B-7F70-46AC-9C80-1D0FC8B25A26}"/>
          </ac:graphicFrameMkLst>
        </pc:graphicFrameChg>
        <pc:graphicFrameChg chg="add mod modGraphic">
          <ac:chgData name="Markkanen Kirsi" userId="5ee2b430-3e78-4ea4-809c-760e6dd75b6e" providerId="ADAL" clId="{7B5801CE-7E73-4CC5-B6B5-8C2C05B8CA67}" dt="2019-05-21T10:38:31.603" v="3586" actId="20577"/>
          <ac:graphicFrameMkLst>
            <pc:docMk/>
            <pc:sldMk cId="4118508929" sldId="374"/>
            <ac:graphicFrameMk id="11" creationId="{29663BB8-9292-4277-A342-6E324C708ED0}"/>
          </ac:graphicFrameMkLst>
        </pc:graphicFrameChg>
        <pc:picChg chg="add del mod">
          <ac:chgData name="Markkanen Kirsi" userId="5ee2b430-3e78-4ea4-809c-760e6dd75b6e" providerId="ADAL" clId="{7B5801CE-7E73-4CC5-B6B5-8C2C05B8CA67}" dt="2019-05-21T10:38:35.643" v="3587" actId="478"/>
          <ac:picMkLst>
            <pc:docMk/>
            <pc:sldMk cId="4118508929" sldId="374"/>
            <ac:picMk id="2" creationId="{1E96BE0E-F9D3-474C-B071-5285EA02AEB6}"/>
          </ac:picMkLst>
        </pc:picChg>
      </pc:sldChg>
      <pc:sldChg chg="delSp modSp add">
        <pc:chgData name="Markkanen Kirsi" userId="5ee2b430-3e78-4ea4-809c-760e6dd75b6e" providerId="ADAL" clId="{7B5801CE-7E73-4CC5-B6B5-8C2C05B8CA67}" dt="2019-05-20T17:16:19.782" v="2605" actId="20577"/>
        <pc:sldMkLst>
          <pc:docMk/>
          <pc:sldMk cId="3486201913" sldId="375"/>
        </pc:sldMkLst>
        <pc:spChg chg="mod">
          <ac:chgData name="Markkanen Kirsi" userId="5ee2b430-3e78-4ea4-809c-760e6dd75b6e" providerId="ADAL" clId="{7B5801CE-7E73-4CC5-B6B5-8C2C05B8CA67}" dt="2019-05-20T17:16:19.782" v="2605" actId="20577"/>
          <ac:spMkLst>
            <pc:docMk/>
            <pc:sldMk cId="3486201913" sldId="375"/>
            <ac:spMk id="2" creationId="{BBD06CF6-3413-4DBC-BCE3-4FF704B42CDC}"/>
          </ac:spMkLst>
        </pc:spChg>
        <pc:spChg chg="del mod">
          <ac:chgData name="Markkanen Kirsi" userId="5ee2b430-3e78-4ea4-809c-760e6dd75b6e" providerId="ADAL" clId="{7B5801CE-7E73-4CC5-B6B5-8C2C05B8CA67}" dt="2019-05-20T16:49:54.284" v="2081" actId="478"/>
          <ac:spMkLst>
            <pc:docMk/>
            <pc:sldMk cId="3486201913" sldId="375"/>
            <ac:spMk id="3" creationId="{E0E265F8-B61F-438B-A636-BD980E8315EE}"/>
          </ac:spMkLst>
        </pc:spChg>
        <pc:spChg chg="mod">
          <ac:chgData name="Markkanen Kirsi" userId="5ee2b430-3e78-4ea4-809c-760e6dd75b6e" providerId="ADAL" clId="{7B5801CE-7E73-4CC5-B6B5-8C2C05B8CA67}" dt="2019-05-20T16:49:46.163" v="2078" actId="20577"/>
          <ac:spMkLst>
            <pc:docMk/>
            <pc:sldMk cId="3486201913" sldId="375"/>
            <ac:spMk id="7" creationId="{4ADFBE23-F5AE-40C1-8026-05F167D85028}"/>
          </ac:spMkLst>
        </pc:spChg>
      </pc:sldChg>
      <pc:sldChg chg="addSp delSp modSp add">
        <pc:chgData name="Markkanen Kirsi" userId="5ee2b430-3e78-4ea4-809c-760e6dd75b6e" providerId="ADAL" clId="{7B5801CE-7E73-4CC5-B6B5-8C2C05B8CA67}" dt="2019-05-20T18:08:47.865" v="3458" actId="14100"/>
        <pc:sldMkLst>
          <pc:docMk/>
          <pc:sldMk cId="2821017526" sldId="376"/>
        </pc:sldMkLst>
        <pc:spChg chg="del">
          <ac:chgData name="Markkanen Kirsi" userId="5ee2b430-3e78-4ea4-809c-760e6dd75b6e" providerId="ADAL" clId="{7B5801CE-7E73-4CC5-B6B5-8C2C05B8CA67}" dt="2019-05-20T17:27:11.991" v="2632" actId="478"/>
          <ac:spMkLst>
            <pc:docMk/>
            <pc:sldMk cId="2821017526" sldId="376"/>
            <ac:spMk id="2" creationId="{4BE681EB-0C0C-4CFE-A15A-0853BE9FF5FE}"/>
          </ac:spMkLst>
        </pc:spChg>
        <pc:spChg chg="del">
          <ac:chgData name="Markkanen Kirsi" userId="5ee2b430-3e78-4ea4-809c-760e6dd75b6e" providerId="ADAL" clId="{7B5801CE-7E73-4CC5-B6B5-8C2C05B8CA67}" dt="2019-05-20T17:27:14.981" v="2633" actId="478"/>
          <ac:spMkLst>
            <pc:docMk/>
            <pc:sldMk cId="2821017526" sldId="376"/>
            <ac:spMk id="3" creationId="{FB05EFB6-38CD-44F8-AF86-9592068EB56B}"/>
          </ac:spMkLst>
        </pc:spChg>
        <pc:spChg chg="mod">
          <ac:chgData name="Markkanen Kirsi" userId="5ee2b430-3e78-4ea4-809c-760e6dd75b6e" providerId="ADAL" clId="{7B5801CE-7E73-4CC5-B6B5-8C2C05B8CA67}" dt="2019-05-20T18:08:47.865" v="3458" actId="14100"/>
          <ac:spMkLst>
            <pc:docMk/>
            <pc:sldMk cId="2821017526" sldId="376"/>
            <ac:spMk id="7" creationId="{9FA71D52-CE8A-4FB6-BD81-0581ACD66B96}"/>
          </ac:spMkLst>
        </pc:spChg>
        <pc:spChg chg="add mod">
          <ac:chgData name="Markkanen Kirsi" userId="5ee2b430-3e78-4ea4-809c-760e6dd75b6e" providerId="ADAL" clId="{7B5801CE-7E73-4CC5-B6B5-8C2C05B8CA67}" dt="2019-05-20T17:36:59.950" v="2963" actId="20577"/>
          <ac:spMkLst>
            <pc:docMk/>
            <pc:sldMk cId="2821017526" sldId="376"/>
            <ac:spMk id="9" creationId="{56760DDB-3EE7-45A9-B7E7-61FE1D894B41}"/>
          </ac:spMkLst>
        </pc:spChg>
        <pc:graphicFrameChg chg="add mod modGraphic">
          <ac:chgData name="Markkanen Kirsi" userId="5ee2b430-3e78-4ea4-809c-760e6dd75b6e" providerId="ADAL" clId="{7B5801CE-7E73-4CC5-B6B5-8C2C05B8CA67}" dt="2019-05-20T17:28:36.565" v="2647" actId="14734"/>
          <ac:graphicFrameMkLst>
            <pc:docMk/>
            <pc:sldMk cId="2821017526" sldId="376"/>
            <ac:graphicFrameMk id="8" creationId="{0D15BECE-D8A6-4B90-8BA8-4D678F117332}"/>
          </ac:graphicFrameMkLst>
        </pc:graphicFrameChg>
      </pc:sldChg>
      <pc:sldChg chg="addSp delSp modSp add">
        <pc:chgData name="Markkanen Kirsi" userId="5ee2b430-3e78-4ea4-809c-760e6dd75b6e" providerId="ADAL" clId="{7B5801CE-7E73-4CC5-B6B5-8C2C05B8CA67}" dt="2019-05-21T10:45:38.315" v="3838" actId="20577"/>
        <pc:sldMkLst>
          <pc:docMk/>
          <pc:sldMk cId="1111848308" sldId="377"/>
        </pc:sldMkLst>
        <pc:spChg chg="mod">
          <ac:chgData name="Markkanen Kirsi" userId="5ee2b430-3e78-4ea4-809c-760e6dd75b6e" providerId="ADAL" clId="{7B5801CE-7E73-4CC5-B6B5-8C2C05B8CA67}" dt="2019-05-20T17:38:19.077" v="2968" actId="6549"/>
          <ac:spMkLst>
            <pc:docMk/>
            <pc:sldMk cId="1111848308" sldId="377"/>
            <ac:spMk id="2" creationId="{3486EB33-136C-4653-AB26-F8F8CDC51352}"/>
          </ac:spMkLst>
        </pc:spChg>
        <pc:spChg chg="add mod">
          <ac:chgData name="Markkanen Kirsi" userId="5ee2b430-3e78-4ea4-809c-760e6dd75b6e" providerId="ADAL" clId="{7B5801CE-7E73-4CC5-B6B5-8C2C05B8CA67}" dt="2019-05-21T10:45:38.315" v="3838" actId="20577"/>
          <ac:spMkLst>
            <pc:docMk/>
            <pc:sldMk cId="1111848308" sldId="377"/>
            <ac:spMk id="7" creationId="{8B4E24D5-C270-431E-9068-35016DC7D427}"/>
          </ac:spMkLst>
        </pc:spChg>
        <pc:graphicFrameChg chg="add mod modGraphic">
          <ac:chgData name="Markkanen Kirsi" userId="5ee2b430-3e78-4ea4-809c-760e6dd75b6e" providerId="ADAL" clId="{7B5801CE-7E73-4CC5-B6B5-8C2C05B8CA67}" dt="2019-05-21T10:42:57.933" v="3621" actId="20577"/>
          <ac:graphicFrameMkLst>
            <pc:docMk/>
            <pc:sldMk cId="1111848308" sldId="377"/>
            <ac:graphicFrameMk id="6" creationId="{6409D608-3456-4B4B-941A-296D75AEB273}"/>
          </ac:graphicFrameMkLst>
        </pc:graphicFrameChg>
        <pc:picChg chg="add del mod">
          <ac:chgData name="Markkanen Kirsi" userId="5ee2b430-3e78-4ea4-809c-760e6dd75b6e" providerId="ADAL" clId="{7B5801CE-7E73-4CC5-B6B5-8C2C05B8CA67}" dt="2019-05-21T10:42:59.696" v="3622" actId="478"/>
          <ac:picMkLst>
            <pc:docMk/>
            <pc:sldMk cId="1111848308" sldId="377"/>
            <ac:picMk id="8" creationId="{75DA1D24-9E94-49B5-AE9E-059ACC01B939}"/>
          </ac:picMkLst>
        </pc:picChg>
      </pc:sldChg>
      <pc:sldChg chg="modSp add">
        <pc:chgData name="Markkanen Kirsi" userId="5ee2b430-3e78-4ea4-809c-760e6dd75b6e" providerId="ADAL" clId="{7B5801CE-7E73-4CC5-B6B5-8C2C05B8CA67}" dt="2019-05-20T18:05:50.480" v="3420" actId="20577"/>
        <pc:sldMkLst>
          <pc:docMk/>
          <pc:sldMk cId="2588105287" sldId="378"/>
        </pc:sldMkLst>
        <pc:spChg chg="mod">
          <ac:chgData name="Markkanen Kirsi" userId="5ee2b430-3e78-4ea4-809c-760e6dd75b6e" providerId="ADAL" clId="{7B5801CE-7E73-4CC5-B6B5-8C2C05B8CA67}" dt="2019-05-20T18:05:50.480" v="3420" actId="20577"/>
          <ac:spMkLst>
            <pc:docMk/>
            <pc:sldMk cId="2588105287" sldId="378"/>
            <ac:spMk id="2" creationId="{344B88E6-9DF6-4BAD-8CA2-AD04648B17A6}"/>
          </ac:spMkLst>
        </pc:spChg>
      </pc:sldChg>
      <pc:sldChg chg="modSp">
        <pc:chgData name="Markkanen Kirsi" userId="5ee2b430-3e78-4ea4-809c-760e6dd75b6e" providerId="ADAL" clId="{7B5801CE-7E73-4CC5-B6B5-8C2C05B8CA67}" dt="2019-05-22T09:02:54.020" v="4092" actId="20577"/>
        <pc:sldMkLst>
          <pc:docMk/>
          <pc:sldMk cId="100572297" sldId="379"/>
        </pc:sldMkLst>
        <pc:graphicFrameChg chg="modGraphic">
          <ac:chgData name="Markkanen Kirsi" userId="5ee2b430-3e78-4ea4-809c-760e6dd75b6e" providerId="ADAL" clId="{7B5801CE-7E73-4CC5-B6B5-8C2C05B8CA67}" dt="2019-05-22T09:02:54.020" v="4092" actId="20577"/>
          <ac:graphicFrameMkLst>
            <pc:docMk/>
            <pc:sldMk cId="100572297" sldId="379"/>
            <ac:graphicFrameMk id="8" creationId="{0D15BECE-D8A6-4B90-8BA8-4D678F117332}"/>
          </ac:graphicFrameMkLst>
        </pc:graphicFrameChg>
      </pc:sldChg>
    </pc:docChg>
  </pc:docChgLst>
  <pc:docChgLst>
    <pc:chgData name="Markkanen Kirsi" userId="5ee2b430-3e78-4ea4-809c-760e6dd75b6e" providerId="ADAL" clId="{7540F4D5-2AC4-44A7-B9C6-C20DA840D69F}"/>
    <pc:docChg chg="custSel addSld delSld modSld">
      <pc:chgData name="Markkanen Kirsi" userId="5ee2b430-3e78-4ea4-809c-760e6dd75b6e" providerId="ADAL" clId="{7540F4D5-2AC4-44A7-B9C6-C20DA840D69F}" dt="2019-05-16T12:45:06.142" v="101"/>
      <pc:docMkLst>
        <pc:docMk/>
      </pc:docMkLst>
      <pc:sldChg chg="addSp delSp modSp">
        <pc:chgData name="Markkanen Kirsi" userId="5ee2b430-3e78-4ea4-809c-760e6dd75b6e" providerId="ADAL" clId="{7540F4D5-2AC4-44A7-B9C6-C20DA840D69F}" dt="2019-05-16T12:36:50.660" v="57" actId="27636"/>
        <pc:sldMkLst>
          <pc:docMk/>
          <pc:sldMk cId="3573800099" sldId="296"/>
        </pc:sldMkLst>
        <pc:spChg chg="mod">
          <ac:chgData name="Markkanen Kirsi" userId="5ee2b430-3e78-4ea4-809c-760e6dd75b6e" providerId="ADAL" clId="{7540F4D5-2AC4-44A7-B9C6-C20DA840D69F}" dt="2019-05-16T12:36:50.660" v="57" actId="27636"/>
          <ac:spMkLst>
            <pc:docMk/>
            <pc:sldMk cId="3573800099" sldId="296"/>
            <ac:spMk id="4" creationId="{00000000-0000-0000-0000-000000000000}"/>
          </ac:spMkLst>
        </pc:spChg>
        <pc:spChg chg="add del mod">
          <ac:chgData name="Markkanen Kirsi" userId="5ee2b430-3e78-4ea4-809c-760e6dd75b6e" providerId="ADAL" clId="{7540F4D5-2AC4-44A7-B9C6-C20DA840D69F}" dt="2019-05-16T12:36:50.590" v="56"/>
          <ac:spMkLst>
            <pc:docMk/>
            <pc:sldMk cId="3573800099" sldId="296"/>
            <ac:spMk id="6" creationId="{F5A239BE-FD37-46D7-8E29-91FCB4F57062}"/>
          </ac:spMkLst>
        </pc:spChg>
        <pc:spChg chg="add del mod">
          <ac:chgData name="Markkanen Kirsi" userId="5ee2b430-3e78-4ea4-809c-760e6dd75b6e" providerId="ADAL" clId="{7540F4D5-2AC4-44A7-B9C6-C20DA840D69F}" dt="2019-05-16T12:36:50.590" v="56"/>
          <ac:spMkLst>
            <pc:docMk/>
            <pc:sldMk cId="3573800099" sldId="296"/>
            <ac:spMk id="7" creationId="{E4A0C095-12D1-4640-9361-FCF7DE380CAB}"/>
          </ac:spMkLst>
        </pc:spChg>
        <pc:spChg chg="add mod">
          <ac:chgData name="Markkanen Kirsi" userId="5ee2b430-3e78-4ea4-809c-760e6dd75b6e" providerId="ADAL" clId="{7540F4D5-2AC4-44A7-B9C6-C20DA840D69F}" dt="2019-05-16T12:36:50.590" v="56"/>
          <ac:spMkLst>
            <pc:docMk/>
            <pc:sldMk cId="3573800099" sldId="296"/>
            <ac:spMk id="8" creationId="{BE770AFA-7448-4731-B799-44BD92B88E01}"/>
          </ac:spMkLst>
        </pc:spChg>
      </pc:sldChg>
      <pc:sldChg chg="addSp delSp modSp">
        <pc:chgData name="Markkanen Kirsi" userId="5ee2b430-3e78-4ea4-809c-760e6dd75b6e" providerId="ADAL" clId="{7540F4D5-2AC4-44A7-B9C6-C20DA840D69F}" dt="2019-05-16T12:38:11.627" v="65" actId="14100"/>
        <pc:sldMkLst>
          <pc:docMk/>
          <pc:sldMk cId="1388863230" sldId="297"/>
        </pc:sldMkLst>
        <pc:spChg chg="del mod">
          <ac:chgData name="Markkanen Kirsi" userId="5ee2b430-3e78-4ea4-809c-760e6dd75b6e" providerId="ADAL" clId="{7540F4D5-2AC4-44A7-B9C6-C20DA840D69F}" dt="2019-05-16T12:37:36.671" v="60" actId="478"/>
          <ac:spMkLst>
            <pc:docMk/>
            <pc:sldMk cId="1388863230" sldId="297"/>
            <ac:spMk id="2" creationId="{00000000-0000-0000-0000-000000000000}"/>
          </ac:spMkLst>
        </pc:spChg>
        <pc:spChg chg="add mod">
          <ac:chgData name="Markkanen Kirsi" userId="5ee2b430-3e78-4ea4-809c-760e6dd75b6e" providerId="ADAL" clId="{7540F4D5-2AC4-44A7-B9C6-C20DA840D69F}" dt="2019-05-16T12:37:52.305" v="63" actId="20577"/>
          <ac:spMkLst>
            <pc:docMk/>
            <pc:sldMk cId="1388863230" sldId="297"/>
            <ac:spMk id="4" creationId="{FDBBE081-0F3E-4C78-B054-0B67149E5311}"/>
          </ac:spMkLst>
        </pc:spChg>
        <pc:spChg chg="add del mod">
          <ac:chgData name="Markkanen Kirsi" userId="5ee2b430-3e78-4ea4-809c-760e6dd75b6e" providerId="ADAL" clId="{7540F4D5-2AC4-44A7-B9C6-C20DA840D69F}" dt="2019-05-16T12:38:05.677" v="64" actId="478"/>
          <ac:spMkLst>
            <pc:docMk/>
            <pc:sldMk cId="1388863230" sldId="297"/>
            <ac:spMk id="5" creationId="{FB352891-5B17-4A30-95B2-2366263E8209}"/>
          </ac:spMkLst>
        </pc:spChg>
        <pc:spChg chg="del">
          <ac:chgData name="Markkanen Kirsi" userId="5ee2b430-3e78-4ea4-809c-760e6dd75b6e" providerId="ADAL" clId="{7540F4D5-2AC4-44A7-B9C6-C20DA840D69F}" dt="2019-05-16T12:34:49.870" v="26"/>
          <ac:spMkLst>
            <pc:docMk/>
            <pc:sldMk cId="1388863230" sldId="297"/>
            <ac:spMk id="6" creationId="{34573AC1-ECD1-48F9-AE60-A0D80518D36F}"/>
          </ac:spMkLst>
        </pc:spChg>
        <pc:spChg chg="add mod">
          <ac:chgData name="Markkanen Kirsi" userId="5ee2b430-3e78-4ea4-809c-760e6dd75b6e" providerId="ADAL" clId="{7540F4D5-2AC4-44A7-B9C6-C20DA840D69F}" dt="2019-05-16T12:34:49.870" v="26"/>
          <ac:spMkLst>
            <pc:docMk/>
            <pc:sldMk cId="1388863230" sldId="297"/>
            <ac:spMk id="11" creationId="{C091CF45-7CCD-4C2F-80E6-BB9B2BCFABC1}"/>
          </ac:spMkLst>
        </pc:spChg>
        <pc:graphicFrameChg chg="mod modGraphic">
          <ac:chgData name="Markkanen Kirsi" userId="5ee2b430-3e78-4ea4-809c-760e6dd75b6e" providerId="ADAL" clId="{7540F4D5-2AC4-44A7-B9C6-C20DA840D69F}" dt="2019-05-16T12:38:11.627" v="65" actId="14100"/>
          <ac:graphicFrameMkLst>
            <pc:docMk/>
            <pc:sldMk cId="1388863230" sldId="297"/>
            <ac:graphicFrameMk id="7" creationId="{8A3191F3-6EF9-4C0C-8CC7-8F491F6CC6C8}"/>
          </ac:graphicFrameMkLst>
        </pc:graphicFrameChg>
      </pc:sldChg>
      <pc:sldChg chg="addSp modSp">
        <pc:chgData name="Markkanen Kirsi" userId="5ee2b430-3e78-4ea4-809c-760e6dd75b6e" providerId="ADAL" clId="{7540F4D5-2AC4-44A7-B9C6-C20DA840D69F}" dt="2019-05-16T12:39:42.630" v="75" actId="20577"/>
        <pc:sldMkLst>
          <pc:docMk/>
          <pc:sldMk cId="5776681" sldId="299"/>
        </pc:sldMkLst>
        <pc:spChg chg="mod">
          <ac:chgData name="Markkanen Kirsi" userId="5ee2b430-3e78-4ea4-809c-760e6dd75b6e" providerId="ADAL" clId="{7540F4D5-2AC4-44A7-B9C6-C20DA840D69F}" dt="2019-05-16T12:39:37.779" v="73" actId="207"/>
          <ac:spMkLst>
            <pc:docMk/>
            <pc:sldMk cId="5776681" sldId="299"/>
            <ac:spMk id="2" creationId="{00000000-0000-0000-0000-000000000000}"/>
          </ac:spMkLst>
        </pc:spChg>
        <pc:spChg chg="mod">
          <ac:chgData name="Markkanen Kirsi" userId="5ee2b430-3e78-4ea4-809c-760e6dd75b6e" providerId="ADAL" clId="{7540F4D5-2AC4-44A7-B9C6-C20DA840D69F}" dt="2019-05-16T12:39:42.630" v="75" actId="20577"/>
          <ac:spMkLst>
            <pc:docMk/>
            <pc:sldMk cId="5776681" sldId="299"/>
            <ac:spMk id="3" creationId="{00000000-0000-0000-0000-000000000000}"/>
          </ac:spMkLst>
        </pc:spChg>
        <pc:spChg chg="add mod">
          <ac:chgData name="Markkanen Kirsi" userId="5ee2b430-3e78-4ea4-809c-760e6dd75b6e" providerId="ADAL" clId="{7540F4D5-2AC4-44A7-B9C6-C20DA840D69F}" dt="2019-05-16T12:34:49.870" v="26"/>
          <ac:spMkLst>
            <pc:docMk/>
            <pc:sldMk cId="5776681" sldId="299"/>
            <ac:spMk id="5" creationId="{61E9A36A-3F16-4F7F-8FAA-98207C2809FE}"/>
          </ac:spMkLst>
        </pc:spChg>
      </pc:sldChg>
      <pc:sldChg chg="addSp delSp modSp">
        <pc:chgData name="Markkanen Kirsi" userId="5ee2b430-3e78-4ea4-809c-760e6dd75b6e" providerId="ADAL" clId="{7540F4D5-2AC4-44A7-B9C6-C20DA840D69F}" dt="2019-05-16T12:40:34.988" v="82" actId="1076"/>
        <pc:sldMkLst>
          <pc:docMk/>
          <pc:sldMk cId="3924788826" sldId="305"/>
        </pc:sldMkLst>
        <pc:spChg chg="mod">
          <ac:chgData name="Markkanen Kirsi" userId="5ee2b430-3e78-4ea4-809c-760e6dd75b6e" providerId="ADAL" clId="{7540F4D5-2AC4-44A7-B9C6-C20DA840D69F}" dt="2019-05-16T12:40:13.048" v="78"/>
          <ac:spMkLst>
            <pc:docMk/>
            <pc:sldMk cId="3924788826" sldId="305"/>
            <ac:spMk id="2" creationId="{00000000-0000-0000-0000-000000000000}"/>
          </ac:spMkLst>
        </pc:spChg>
        <pc:spChg chg="add mod">
          <ac:chgData name="Markkanen Kirsi" userId="5ee2b430-3e78-4ea4-809c-760e6dd75b6e" providerId="ADAL" clId="{7540F4D5-2AC4-44A7-B9C6-C20DA840D69F}" dt="2019-05-16T12:40:26.028" v="80" actId="1076"/>
          <ac:spMkLst>
            <pc:docMk/>
            <pc:sldMk cId="3924788826" sldId="305"/>
            <ac:spMk id="3" creationId="{0E1CA224-CB25-41A1-B837-849849ABC1A0}"/>
          </ac:spMkLst>
        </pc:spChg>
        <pc:spChg chg="add del mod">
          <ac:chgData name="Markkanen Kirsi" userId="5ee2b430-3e78-4ea4-809c-760e6dd75b6e" providerId="ADAL" clId="{7540F4D5-2AC4-44A7-B9C6-C20DA840D69F}" dt="2019-05-16T12:40:30.278" v="81" actId="478"/>
          <ac:spMkLst>
            <pc:docMk/>
            <pc:sldMk cId="3924788826" sldId="305"/>
            <ac:spMk id="4" creationId="{B60FA2D9-D9E1-4D39-A6B5-CE44DBB48BE2}"/>
          </ac:spMkLst>
        </pc:spChg>
        <pc:spChg chg="add mod">
          <ac:chgData name="Markkanen Kirsi" userId="5ee2b430-3e78-4ea4-809c-760e6dd75b6e" providerId="ADAL" clId="{7540F4D5-2AC4-44A7-B9C6-C20DA840D69F}" dt="2019-05-16T12:34:49.870" v="26"/>
          <ac:spMkLst>
            <pc:docMk/>
            <pc:sldMk cId="3924788826" sldId="305"/>
            <ac:spMk id="6" creationId="{4792D514-C499-4818-8B31-437C7B9BA279}"/>
          </ac:spMkLst>
        </pc:spChg>
        <pc:graphicFrameChg chg="mod">
          <ac:chgData name="Markkanen Kirsi" userId="5ee2b430-3e78-4ea4-809c-760e6dd75b6e" providerId="ADAL" clId="{7540F4D5-2AC4-44A7-B9C6-C20DA840D69F}" dt="2019-05-16T12:40:34.988" v="82" actId="1076"/>
          <ac:graphicFrameMkLst>
            <pc:docMk/>
            <pc:sldMk cId="3924788826" sldId="305"/>
            <ac:graphicFrameMk id="5" creationId="{F68F418E-98C8-4CCE-B353-74DD2D80DE13}"/>
          </ac:graphicFrameMkLst>
        </pc:graphicFrameChg>
      </pc:sldChg>
      <pc:sldChg chg="addSp modSp">
        <pc:chgData name="Markkanen Kirsi" userId="5ee2b430-3e78-4ea4-809c-760e6dd75b6e" providerId="ADAL" clId="{7540F4D5-2AC4-44A7-B9C6-C20DA840D69F}" dt="2019-05-16T12:41:00.568" v="89" actId="1076"/>
        <pc:sldMkLst>
          <pc:docMk/>
          <pc:sldMk cId="2076274135" sldId="307"/>
        </pc:sldMkLst>
        <pc:spChg chg="mod">
          <ac:chgData name="Markkanen Kirsi" userId="5ee2b430-3e78-4ea4-809c-760e6dd75b6e" providerId="ADAL" clId="{7540F4D5-2AC4-44A7-B9C6-C20DA840D69F}" dt="2019-05-16T12:40:52.358" v="86"/>
          <ac:spMkLst>
            <pc:docMk/>
            <pc:sldMk cId="2076274135" sldId="307"/>
            <ac:spMk id="2" creationId="{00000000-0000-0000-0000-000000000000}"/>
          </ac:spMkLst>
        </pc:spChg>
        <pc:spChg chg="add mod">
          <ac:chgData name="Markkanen Kirsi" userId="5ee2b430-3e78-4ea4-809c-760e6dd75b6e" providerId="ADAL" clId="{7540F4D5-2AC4-44A7-B9C6-C20DA840D69F}" dt="2019-05-16T12:41:00.568" v="89" actId="1076"/>
          <ac:spMkLst>
            <pc:docMk/>
            <pc:sldMk cId="2076274135" sldId="307"/>
            <ac:spMk id="7" creationId="{58BF7D7B-8DED-4630-85D8-3F9F8D4700BA}"/>
          </ac:spMkLst>
        </pc:spChg>
        <pc:spChg chg="add mod">
          <ac:chgData name="Markkanen Kirsi" userId="5ee2b430-3e78-4ea4-809c-760e6dd75b6e" providerId="ADAL" clId="{7540F4D5-2AC4-44A7-B9C6-C20DA840D69F}" dt="2019-05-16T12:34:49.870" v="26"/>
          <ac:spMkLst>
            <pc:docMk/>
            <pc:sldMk cId="2076274135" sldId="307"/>
            <ac:spMk id="8" creationId="{945AC8C9-1B8E-4EBE-BF92-1036A7EED9CC}"/>
          </ac:spMkLst>
        </pc:spChg>
      </pc:sldChg>
      <pc:sldChg chg="addSp modSp">
        <pc:chgData name="Markkanen Kirsi" userId="5ee2b430-3e78-4ea4-809c-760e6dd75b6e" providerId="ADAL" clId="{7540F4D5-2AC4-44A7-B9C6-C20DA840D69F}" dt="2019-05-16T12:35:45.520" v="48" actId="20577"/>
        <pc:sldMkLst>
          <pc:docMk/>
          <pc:sldMk cId="3058553490" sldId="309"/>
        </pc:sldMkLst>
        <pc:spChg chg="mod">
          <ac:chgData name="Markkanen Kirsi" userId="5ee2b430-3e78-4ea4-809c-760e6dd75b6e" providerId="ADAL" clId="{7540F4D5-2AC4-44A7-B9C6-C20DA840D69F}" dt="2019-05-16T12:35:45.520" v="48" actId="20577"/>
          <ac:spMkLst>
            <pc:docMk/>
            <pc:sldMk cId="3058553490" sldId="309"/>
            <ac:spMk id="3" creationId="{101F19D9-3434-4DE2-B668-68B643E6C928}"/>
          </ac:spMkLst>
        </pc:spChg>
        <pc:spChg chg="add mod">
          <ac:chgData name="Markkanen Kirsi" userId="5ee2b430-3e78-4ea4-809c-760e6dd75b6e" providerId="ADAL" clId="{7540F4D5-2AC4-44A7-B9C6-C20DA840D69F}" dt="2019-05-16T12:34:49.870" v="26"/>
          <ac:spMkLst>
            <pc:docMk/>
            <pc:sldMk cId="3058553490" sldId="309"/>
            <ac:spMk id="7" creationId="{75CF952A-D833-48C9-BD5E-5AFB2910435E}"/>
          </ac:spMkLst>
        </pc:spChg>
      </pc:sldChg>
      <pc:sldChg chg="addSp modSp">
        <pc:chgData name="Markkanen Kirsi" userId="5ee2b430-3e78-4ea4-809c-760e6dd75b6e" providerId="ADAL" clId="{7540F4D5-2AC4-44A7-B9C6-C20DA840D69F}" dt="2019-05-16T12:35:59.810" v="49" actId="1076"/>
        <pc:sldMkLst>
          <pc:docMk/>
          <pc:sldMk cId="3402010603" sldId="310"/>
        </pc:sldMkLst>
        <pc:spChg chg="add mod">
          <ac:chgData name="Markkanen Kirsi" userId="5ee2b430-3e78-4ea4-809c-760e6dd75b6e" providerId="ADAL" clId="{7540F4D5-2AC4-44A7-B9C6-C20DA840D69F}" dt="2019-05-16T12:34:49.870" v="26"/>
          <ac:spMkLst>
            <pc:docMk/>
            <pc:sldMk cId="3402010603" sldId="310"/>
            <ac:spMk id="3" creationId="{B99CEBBA-A6EF-4CEC-9094-EBCFD7D61EB7}"/>
          </ac:spMkLst>
        </pc:spChg>
        <pc:graphicFrameChg chg="mod">
          <ac:chgData name="Markkanen Kirsi" userId="5ee2b430-3e78-4ea4-809c-760e6dd75b6e" providerId="ADAL" clId="{7540F4D5-2AC4-44A7-B9C6-C20DA840D69F}" dt="2019-05-16T12:35:59.810" v="49" actId="1076"/>
          <ac:graphicFrameMkLst>
            <pc:docMk/>
            <pc:sldMk cId="3402010603" sldId="310"/>
            <ac:graphicFrameMk id="7" creationId="{26C1DD85-2CC8-4087-87CA-5D616997C994}"/>
          </ac:graphicFrameMkLst>
        </pc:graphicFrameChg>
      </pc:sldChg>
      <pc:sldChg chg="addSp modSp">
        <pc:chgData name="Markkanen Kirsi" userId="5ee2b430-3e78-4ea4-809c-760e6dd75b6e" providerId="ADAL" clId="{7540F4D5-2AC4-44A7-B9C6-C20DA840D69F}" dt="2019-05-16T12:34:49.870" v="26"/>
        <pc:sldMkLst>
          <pc:docMk/>
          <pc:sldMk cId="3776256689" sldId="313"/>
        </pc:sldMkLst>
        <pc:spChg chg="add mod">
          <ac:chgData name="Markkanen Kirsi" userId="5ee2b430-3e78-4ea4-809c-760e6dd75b6e" providerId="ADAL" clId="{7540F4D5-2AC4-44A7-B9C6-C20DA840D69F}" dt="2019-05-16T12:34:49.870" v="26"/>
          <ac:spMkLst>
            <pc:docMk/>
            <pc:sldMk cId="3776256689" sldId="313"/>
            <ac:spMk id="5" creationId="{BFCBE7FD-C0D7-4A48-9EA2-B71395776191}"/>
          </ac:spMkLst>
        </pc:spChg>
        <pc:spChg chg="add mod">
          <ac:chgData name="Markkanen Kirsi" userId="5ee2b430-3e78-4ea4-809c-760e6dd75b6e" providerId="ADAL" clId="{7540F4D5-2AC4-44A7-B9C6-C20DA840D69F}" dt="2019-05-16T12:34:49.870" v="26"/>
          <ac:spMkLst>
            <pc:docMk/>
            <pc:sldMk cId="3776256689" sldId="313"/>
            <ac:spMk id="7" creationId="{F29A52DD-506C-4AA0-B46C-88D175DC0124}"/>
          </ac:spMkLst>
        </pc:spChg>
      </pc:sldChg>
      <pc:sldChg chg="addSp modSp">
        <pc:chgData name="Markkanen Kirsi" userId="5ee2b430-3e78-4ea4-809c-760e6dd75b6e" providerId="ADAL" clId="{7540F4D5-2AC4-44A7-B9C6-C20DA840D69F}" dt="2019-05-16T12:34:49.870" v="26"/>
        <pc:sldMkLst>
          <pc:docMk/>
          <pc:sldMk cId="1372542838" sldId="314"/>
        </pc:sldMkLst>
        <pc:spChg chg="add mod">
          <ac:chgData name="Markkanen Kirsi" userId="5ee2b430-3e78-4ea4-809c-760e6dd75b6e" providerId="ADAL" clId="{7540F4D5-2AC4-44A7-B9C6-C20DA840D69F}" dt="2019-05-16T12:34:49.870" v="26"/>
          <ac:spMkLst>
            <pc:docMk/>
            <pc:sldMk cId="1372542838" sldId="314"/>
            <ac:spMk id="7" creationId="{BD4B4705-E35B-4241-A2BB-9ABE9C0F87A2}"/>
          </ac:spMkLst>
        </pc:spChg>
      </pc:sldChg>
      <pc:sldChg chg="addSp modSp">
        <pc:chgData name="Markkanen Kirsi" userId="5ee2b430-3e78-4ea4-809c-760e6dd75b6e" providerId="ADAL" clId="{7540F4D5-2AC4-44A7-B9C6-C20DA840D69F}" dt="2019-05-16T12:42:44.463" v="98" actId="20577"/>
        <pc:sldMkLst>
          <pc:docMk/>
          <pc:sldMk cId="3857770796" sldId="371"/>
        </pc:sldMkLst>
        <pc:spChg chg="mod">
          <ac:chgData name="Markkanen Kirsi" userId="5ee2b430-3e78-4ea4-809c-760e6dd75b6e" providerId="ADAL" clId="{7540F4D5-2AC4-44A7-B9C6-C20DA840D69F}" dt="2019-05-16T12:29:01.466" v="0"/>
          <ac:spMkLst>
            <pc:docMk/>
            <pc:sldMk cId="3857770796" sldId="371"/>
            <ac:spMk id="2" creationId="{00000000-0000-0000-0000-000000000000}"/>
          </ac:spMkLst>
        </pc:spChg>
        <pc:spChg chg="mod">
          <ac:chgData name="Markkanen Kirsi" userId="5ee2b430-3e78-4ea4-809c-760e6dd75b6e" providerId="ADAL" clId="{7540F4D5-2AC4-44A7-B9C6-C20DA840D69F}" dt="2019-05-16T12:31:13.912" v="11" actId="27636"/>
          <ac:spMkLst>
            <pc:docMk/>
            <pc:sldMk cId="3857770796" sldId="371"/>
            <ac:spMk id="3" creationId="{00000000-0000-0000-0000-000000000000}"/>
          </ac:spMkLst>
        </pc:spChg>
        <pc:spChg chg="add mod">
          <ac:chgData name="Markkanen Kirsi" userId="5ee2b430-3e78-4ea4-809c-760e6dd75b6e" providerId="ADAL" clId="{7540F4D5-2AC4-44A7-B9C6-C20DA840D69F}" dt="2019-05-16T12:42:44.463" v="98" actId="20577"/>
          <ac:spMkLst>
            <pc:docMk/>
            <pc:sldMk cId="3857770796" sldId="371"/>
            <ac:spMk id="4" creationId="{ED4B0846-C64B-474B-B640-628A0367939C}"/>
          </ac:spMkLst>
        </pc:spChg>
      </pc:sldChg>
      <pc:sldChg chg="modSp add">
        <pc:chgData name="Markkanen Kirsi" userId="5ee2b430-3e78-4ea4-809c-760e6dd75b6e" providerId="ADAL" clId="{7540F4D5-2AC4-44A7-B9C6-C20DA840D69F}" dt="2019-05-16T12:33:27.248" v="25" actId="14100"/>
        <pc:sldMkLst>
          <pc:docMk/>
          <pc:sldMk cId="440251529" sldId="372"/>
        </pc:sldMkLst>
        <pc:spChg chg="mod">
          <ac:chgData name="Markkanen Kirsi" userId="5ee2b430-3e78-4ea4-809c-760e6dd75b6e" providerId="ADAL" clId="{7540F4D5-2AC4-44A7-B9C6-C20DA840D69F}" dt="2019-05-16T12:33:27.248" v="25" actId="14100"/>
          <ac:spMkLst>
            <pc:docMk/>
            <pc:sldMk cId="440251529" sldId="372"/>
            <ac:spMk id="2" creationId="{8CCC443B-D0FC-4299-89AB-D452640CEC62}"/>
          </ac:spMkLst>
        </pc:spChg>
        <pc:spChg chg="mod">
          <ac:chgData name="Markkanen Kirsi" userId="5ee2b430-3e78-4ea4-809c-760e6dd75b6e" providerId="ADAL" clId="{7540F4D5-2AC4-44A7-B9C6-C20DA840D69F}" dt="2019-05-16T12:32:25.287" v="17"/>
          <ac:spMkLst>
            <pc:docMk/>
            <pc:sldMk cId="440251529" sldId="372"/>
            <ac:spMk id="7" creationId="{A5EFCFB3-26EF-412C-9FD1-8EBC61E8C9B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3BB9C7FE-FB5E-4444-93E2-69B5E0E3D52A}" type="datetimeFigureOut">
              <a:rPr lang="en-US" smtClean="0"/>
              <a:t>6/4/2019</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868E1EA0-2D39-DD4D-BB43-5C56687E1E61}" type="slidenum">
              <a:rPr lang="en-US" smtClean="0"/>
              <a:t>‹#›</a:t>
            </a:fld>
            <a:endParaRPr lang="en-US"/>
          </a:p>
        </p:txBody>
      </p:sp>
    </p:spTree>
    <p:extLst>
      <p:ext uri="{BB962C8B-B14F-4D97-AF65-F5344CB8AC3E}">
        <p14:creationId xmlns:p14="http://schemas.microsoft.com/office/powerpoint/2010/main" val="42448695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F43F211D-53CB-F44F-AFD5-020B27A816D8}" type="datetimeFigureOut">
              <a:rPr lang="en-US" smtClean="0"/>
              <a:t>6/4/2019</a:t>
            </a:fld>
            <a:endParaRPr lang="en-US"/>
          </a:p>
        </p:txBody>
      </p:sp>
      <p:sp>
        <p:nvSpPr>
          <p:cNvPr id="4" name="Slide Image Placeholder 3"/>
          <p:cNvSpPr>
            <a:spLocks noGrp="1" noRot="1" noChangeAspect="1"/>
          </p:cNvSpPr>
          <p:nvPr>
            <p:ph type="sldImg" idx="2"/>
          </p:nvPr>
        </p:nvSpPr>
        <p:spPr>
          <a:xfrm>
            <a:off x="703263" y="692150"/>
            <a:ext cx="5543550"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2C99F600-7835-5D44-BF5D-9E59AFB9CFEA}" type="slidenum">
              <a:rPr lang="en-US" smtClean="0"/>
              <a:t>‹#›</a:t>
            </a:fld>
            <a:endParaRPr lang="en-US"/>
          </a:p>
        </p:txBody>
      </p:sp>
    </p:spTree>
    <p:extLst>
      <p:ext uri="{BB962C8B-B14F-4D97-AF65-F5344CB8AC3E}">
        <p14:creationId xmlns:p14="http://schemas.microsoft.com/office/powerpoint/2010/main" val="24850095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14" name="Text Placeholder 13"/>
          <p:cNvSpPr>
            <a:spLocks noGrp="1"/>
          </p:cNvSpPr>
          <p:nvPr>
            <p:ph type="body" sz="quarter" idx="13"/>
          </p:nvPr>
        </p:nvSpPr>
        <p:spPr>
          <a:xfrm>
            <a:off x="1117616" y="3808191"/>
            <a:ext cx="4217987" cy="379496"/>
          </a:xfrm>
        </p:spPr>
        <p:txBody>
          <a:bodyPr/>
          <a:lstStyle>
            <a:lvl1pPr>
              <a:defRPr b="1">
                <a:solidFill>
                  <a:schemeClr val="tx2"/>
                </a:solidFill>
              </a:defRPr>
            </a:lvl1pPr>
            <a:lvl2pPr marL="0" indent="0">
              <a:buNone/>
              <a:defRPr>
                <a:solidFill>
                  <a:schemeClr val="tx2"/>
                </a:solidFill>
              </a:defRPr>
            </a:lvl2pPr>
          </a:lstStyle>
          <a:p>
            <a:pPr lvl="0"/>
            <a:r>
              <a:rPr lang="fi-FI"/>
              <a:t>Muokkaa tekstin perustyylejä</a:t>
            </a:r>
          </a:p>
        </p:txBody>
      </p:sp>
      <p:sp>
        <p:nvSpPr>
          <p:cNvPr id="21" name="Title 20"/>
          <p:cNvSpPr>
            <a:spLocks noGrp="1"/>
          </p:cNvSpPr>
          <p:nvPr>
            <p:ph type="title"/>
          </p:nvPr>
        </p:nvSpPr>
        <p:spPr>
          <a:xfrm>
            <a:off x="1117614" y="1896242"/>
            <a:ext cx="7886700" cy="1911950"/>
          </a:xfrm>
        </p:spPr>
        <p:txBody>
          <a:bodyPr/>
          <a:lstStyle/>
          <a:p>
            <a:r>
              <a:rPr lang="fi-FI"/>
              <a:t>Muokkaa ots. perustyyl. napsautt.</a:t>
            </a:r>
            <a:endParaRPr lang="en-US"/>
          </a:p>
        </p:txBody>
      </p:sp>
      <p:sp>
        <p:nvSpPr>
          <p:cNvPr id="10" name="Date Placeholder 1"/>
          <p:cNvSpPr>
            <a:spLocks noGrp="1"/>
          </p:cNvSpPr>
          <p:nvPr>
            <p:ph type="dt" sz="half" idx="14"/>
          </p:nvPr>
        </p:nvSpPr>
        <p:spPr>
          <a:xfrm>
            <a:off x="278769" y="5191643"/>
            <a:ext cx="730931" cy="304271"/>
          </a:xfrm>
          <a:prstGeom prst="rect">
            <a:avLst/>
          </a:prstGeom>
        </p:spPr>
        <p:txBody>
          <a:bodyPr/>
          <a:lstStyle>
            <a:lvl1pPr>
              <a:defRPr sz="750"/>
            </a:lvl1pPr>
          </a:lstStyle>
          <a:p>
            <a:fld id="{966747F7-BA8E-40BB-9176-4806AC9BA7D8}" type="datetime1">
              <a:rPr lang="fi-FI" smtClean="0"/>
              <a:t>4.6.2019</a:t>
            </a:fld>
            <a:endParaRPr lang="en-US" dirty="0"/>
          </a:p>
        </p:txBody>
      </p:sp>
      <p:sp>
        <p:nvSpPr>
          <p:cNvPr id="11" name="Footer Placeholder 8"/>
          <p:cNvSpPr>
            <a:spLocks noGrp="1"/>
          </p:cNvSpPr>
          <p:nvPr>
            <p:ph type="ftr" sz="quarter" idx="15"/>
          </p:nvPr>
        </p:nvSpPr>
        <p:spPr>
          <a:xfrm>
            <a:off x="1041509" y="5192322"/>
            <a:ext cx="3586532" cy="304271"/>
          </a:xfrm>
          <a:prstGeom prst="rect">
            <a:avLst/>
          </a:prstGeom>
        </p:spPr>
        <p:txBody>
          <a:bodyPr/>
          <a:lstStyle>
            <a:lvl1pPr>
              <a:defRPr sz="750"/>
            </a:lvl1pPr>
          </a:lstStyle>
          <a:p>
            <a:r>
              <a:rPr lang="en-US"/>
              <a:t>KIrsi Markkanen, Tehy</a:t>
            </a:r>
            <a:endParaRPr lang="en-US" dirty="0"/>
          </a:p>
        </p:txBody>
      </p:sp>
      <p:sp>
        <p:nvSpPr>
          <p:cNvPr id="12" name="Slide Number Placeholder 9"/>
          <p:cNvSpPr>
            <a:spLocks noGrp="1"/>
          </p:cNvSpPr>
          <p:nvPr>
            <p:ph type="sldNum" sz="quarter" idx="16"/>
          </p:nvPr>
        </p:nvSpPr>
        <p:spPr>
          <a:xfrm>
            <a:off x="4659854" y="5193204"/>
            <a:ext cx="460687" cy="304271"/>
          </a:xfrm>
          <a:prstGeom prst="rect">
            <a:avLst/>
          </a:prstGeom>
        </p:spPr>
        <p:txBody>
          <a:bodyPr/>
          <a:lstStyle>
            <a:lvl1pPr>
              <a:defRPr sz="750"/>
            </a:lvl1pPr>
          </a:lstStyle>
          <a:p>
            <a:fld id="{1CB4FE92-F4D4-AD4D-9A47-FDFEE3EA3A5A}" type="slidenum">
              <a:rPr lang="en-US" smtClean="0"/>
              <a:pPr/>
              <a:t>‹#›</a:t>
            </a:fld>
            <a:endParaRPr lang="en-US" dirty="0"/>
          </a:p>
        </p:txBody>
      </p:sp>
    </p:spTree>
    <p:extLst>
      <p:ext uri="{BB962C8B-B14F-4D97-AF65-F5344CB8AC3E}">
        <p14:creationId xmlns:p14="http://schemas.microsoft.com/office/powerpoint/2010/main" val="1917464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Text Placeholder 2"/>
          <p:cNvSpPr>
            <a:spLocks noGrp="1"/>
          </p:cNvSpPr>
          <p:nvPr>
            <p:ph idx="1"/>
          </p:nvPr>
        </p:nvSpPr>
        <p:spPr>
          <a:xfrm>
            <a:off x="708160" y="2210467"/>
            <a:ext cx="7211338" cy="2711474"/>
          </a:xfrm>
          <a:prstGeom prst="rect">
            <a:avLst/>
          </a:prstGeom>
        </p:spPr>
        <p:txBody>
          <a:bodyPr vert="horz" lIns="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8" name="Content Placeholder 2"/>
          <p:cNvSpPr>
            <a:spLocks noGrp="1"/>
          </p:cNvSpPr>
          <p:nvPr>
            <p:ph sz="half" idx="13"/>
          </p:nvPr>
        </p:nvSpPr>
        <p:spPr>
          <a:xfrm>
            <a:off x="709647" y="1212794"/>
            <a:ext cx="4744949" cy="465816"/>
          </a:xfrm>
        </p:spPr>
        <p:txBody>
          <a:bodyPr lIns="0">
            <a:noAutofit/>
          </a:bodyPr>
          <a:lstStyle>
            <a:lvl1pPr>
              <a:defRPr sz="2000" b="1">
                <a:solidFill>
                  <a:schemeClr val="tx2"/>
                </a:solidFill>
              </a:defRPr>
            </a:lvl1pPr>
            <a:lvl2pPr marL="0" indent="0">
              <a:buFontTx/>
              <a:buNone/>
              <a:defRPr sz="1667">
                <a:solidFill>
                  <a:schemeClr val="tx2"/>
                </a:solidFill>
              </a:defRPr>
            </a:lvl2pPr>
          </a:lstStyle>
          <a:p>
            <a:pPr lvl="0"/>
            <a:r>
              <a:rPr lang="fi-FI"/>
              <a:t>Muokkaa tekstin perustyylejä</a:t>
            </a:r>
          </a:p>
        </p:txBody>
      </p:sp>
      <p:sp>
        <p:nvSpPr>
          <p:cNvPr id="2" name="Date Placeholder 1"/>
          <p:cNvSpPr>
            <a:spLocks noGrp="1"/>
          </p:cNvSpPr>
          <p:nvPr>
            <p:ph type="dt" sz="half" idx="14"/>
          </p:nvPr>
        </p:nvSpPr>
        <p:spPr>
          <a:xfrm>
            <a:off x="278769" y="5191643"/>
            <a:ext cx="730931" cy="304271"/>
          </a:xfrm>
          <a:prstGeom prst="rect">
            <a:avLst/>
          </a:prstGeom>
        </p:spPr>
        <p:txBody>
          <a:bodyPr/>
          <a:lstStyle>
            <a:lvl1pPr>
              <a:defRPr sz="750"/>
            </a:lvl1pPr>
          </a:lstStyle>
          <a:p>
            <a:fld id="{1E379506-DECE-4C8C-858C-872C451BBBB2}" type="datetime1">
              <a:rPr lang="fi-FI" smtClean="0"/>
              <a:t>4.6.2019</a:t>
            </a:fld>
            <a:endParaRPr lang="en-US" dirty="0"/>
          </a:p>
        </p:txBody>
      </p:sp>
      <p:sp>
        <p:nvSpPr>
          <p:cNvPr id="9" name="Footer Placeholder 8"/>
          <p:cNvSpPr>
            <a:spLocks noGrp="1"/>
          </p:cNvSpPr>
          <p:nvPr>
            <p:ph type="ftr" sz="quarter" idx="15"/>
          </p:nvPr>
        </p:nvSpPr>
        <p:spPr>
          <a:xfrm>
            <a:off x="1041509" y="5192322"/>
            <a:ext cx="3586532" cy="304271"/>
          </a:xfrm>
          <a:prstGeom prst="rect">
            <a:avLst/>
          </a:prstGeom>
        </p:spPr>
        <p:txBody>
          <a:bodyPr/>
          <a:lstStyle>
            <a:lvl1pPr>
              <a:defRPr sz="750"/>
            </a:lvl1pPr>
          </a:lstStyle>
          <a:p>
            <a:r>
              <a:rPr lang="en-US"/>
              <a:t>KIrsi Markkanen, Tehy</a:t>
            </a:r>
            <a:endParaRPr lang="en-US" dirty="0"/>
          </a:p>
        </p:txBody>
      </p:sp>
      <p:sp>
        <p:nvSpPr>
          <p:cNvPr id="10" name="Slide Number Placeholder 9"/>
          <p:cNvSpPr>
            <a:spLocks noGrp="1"/>
          </p:cNvSpPr>
          <p:nvPr>
            <p:ph type="sldNum" sz="quarter" idx="16"/>
          </p:nvPr>
        </p:nvSpPr>
        <p:spPr>
          <a:xfrm>
            <a:off x="4659854" y="5193204"/>
            <a:ext cx="460687" cy="304271"/>
          </a:xfrm>
          <a:prstGeom prst="rect">
            <a:avLst/>
          </a:prstGeom>
        </p:spPr>
        <p:txBody>
          <a:bodyPr/>
          <a:lstStyle>
            <a:lvl1pPr>
              <a:defRPr sz="750"/>
            </a:lvl1pPr>
          </a:lstStyle>
          <a:p>
            <a:fld id="{1CB4FE92-F4D4-AD4D-9A47-FDFEE3EA3A5A}" type="slidenum">
              <a:rPr lang="en-US" smtClean="0"/>
              <a:pPr/>
              <a:t>‹#›</a:t>
            </a:fld>
            <a:endParaRPr lang="en-US" dirty="0"/>
          </a:p>
        </p:txBody>
      </p:sp>
      <p:sp>
        <p:nvSpPr>
          <p:cNvPr id="5" name="Otsikko 4"/>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3810838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san ylätunniste">
    <p:spTree>
      <p:nvGrpSpPr>
        <p:cNvPr id="1" name=""/>
        <p:cNvGrpSpPr/>
        <p:nvPr/>
      </p:nvGrpSpPr>
      <p:grpSpPr>
        <a:xfrm>
          <a:off x="0" y="0"/>
          <a:ext cx="0" cy="0"/>
          <a:chOff x="0" y="0"/>
          <a:chExt cx="0" cy="0"/>
        </a:xfrm>
      </p:grpSpPr>
      <p:sp>
        <p:nvSpPr>
          <p:cNvPr id="7" name="Rectangle 6"/>
          <p:cNvSpPr/>
          <p:nvPr userDrawn="1"/>
        </p:nvSpPr>
        <p:spPr>
          <a:xfrm>
            <a:off x="0" y="10113"/>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 name="Title 1"/>
          <p:cNvSpPr>
            <a:spLocks noGrp="1"/>
          </p:cNvSpPr>
          <p:nvPr>
            <p:ph type="title"/>
          </p:nvPr>
        </p:nvSpPr>
        <p:spPr>
          <a:xfrm>
            <a:off x="1498531" y="1522035"/>
            <a:ext cx="6643604" cy="2377281"/>
          </a:xfrm>
        </p:spPr>
        <p:txBody>
          <a:bodyPr anchor="ctr">
            <a:normAutofit/>
          </a:bodyPr>
          <a:lstStyle>
            <a:lvl1pPr>
              <a:defRPr sz="3000">
                <a:solidFill>
                  <a:schemeClr val="bg1"/>
                </a:solidFill>
              </a:defRPr>
            </a:lvl1pPr>
          </a:lstStyle>
          <a:p>
            <a:r>
              <a:rPr lang="fi-FI"/>
              <a:t>Muokkaa ots. perustyyl. napsautt.</a:t>
            </a:r>
            <a:endParaRPr lang="en-US" dirty="0"/>
          </a:p>
        </p:txBody>
      </p:sp>
      <p:sp>
        <p:nvSpPr>
          <p:cNvPr id="4" name="Date Placeholder 3"/>
          <p:cNvSpPr>
            <a:spLocks noGrp="1"/>
          </p:cNvSpPr>
          <p:nvPr>
            <p:ph type="dt" sz="half" idx="10"/>
          </p:nvPr>
        </p:nvSpPr>
        <p:spPr>
          <a:xfrm>
            <a:off x="285207" y="5191643"/>
            <a:ext cx="730445" cy="304271"/>
          </a:xfrm>
          <a:prstGeom prst="rect">
            <a:avLst/>
          </a:prstGeom>
        </p:spPr>
        <p:txBody>
          <a:bodyPr/>
          <a:lstStyle>
            <a:lvl1pPr>
              <a:defRPr sz="750">
                <a:solidFill>
                  <a:schemeClr val="bg1"/>
                </a:solidFill>
              </a:defRPr>
            </a:lvl1pPr>
          </a:lstStyle>
          <a:p>
            <a:fld id="{94B16564-A485-48A2-93F2-239BE630E938}" type="datetime1">
              <a:rPr lang="fi-FI" smtClean="0"/>
              <a:t>4.6.2019</a:t>
            </a:fld>
            <a:endParaRPr lang="en-US" dirty="0"/>
          </a:p>
        </p:txBody>
      </p:sp>
      <p:sp>
        <p:nvSpPr>
          <p:cNvPr id="5" name="Footer Placeholder 4"/>
          <p:cNvSpPr>
            <a:spLocks noGrp="1"/>
          </p:cNvSpPr>
          <p:nvPr>
            <p:ph type="ftr" sz="quarter" idx="11"/>
          </p:nvPr>
        </p:nvSpPr>
        <p:spPr>
          <a:xfrm>
            <a:off x="1060826" y="5192322"/>
            <a:ext cx="3586532" cy="304271"/>
          </a:xfrm>
          <a:prstGeom prst="rect">
            <a:avLst/>
          </a:prstGeom>
        </p:spPr>
        <p:txBody>
          <a:bodyPr/>
          <a:lstStyle>
            <a:lvl1pPr>
              <a:defRPr sz="750">
                <a:solidFill>
                  <a:schemeClr val="bg1"/>
                </a:solidFill>
              </a:defRPr>
            </a:lvl1pPr>
          </a:lstStyle>
          <a:p>
            <a:r>
              <a:rPr lang="en-US"/>
              <a:t>KIrsi Markkanen, Tehy</a:t>
            </a:r>
            <a:endParaRPr lang="en-US" dirty="0"/>
          </a:p>
        </p:txBody>
      </p:sp>
      <p:sp>
        <p:nvSpPr>
          <p:cNvPr id="6" name="Slide Number Placeholder 5"/>
          <p:cNvSpPr>
            <a:spLocks noGrp="1"/>
          </p:cNvSpPr>
          <p:nvPr>
            <p:ph type="sldNum" sz="quarter" idx="12"/>
          </p:nvPr>
        </p:nvSpPr>
        <p:spPr>
          <a:xfrm>
            <a:off x="4692536" y="5188424"/>
            <a:ext cx="460687" cy="304271"/>
          </a:xfrm>
          <a:prstGeom prst="rect">
            <a:avLst/>
          </a:prstGeom>
        </p:spPr>
        <p:txBody>
          <a:bodyPr/>
          <a:lstStyle>
            <a:lvl1pPr>
              <a:defRPr sz="750">
                <a:solidFill>
                  <a:schemeClr val="bg1"/>
                </a:solidFill>
              </a:defRPr>
            </a:lvl1pPr>
          </a:lstStyle>
          <a:p>
            <a:fld id="{1CB4FE92-F4D4-AD4D-9A47-FDFEE3EA3A5A}" type="slidenum">
              <a:rPr lang="en-US" smtClean="0"/>
              <a:pPr/>
              <a:t>‹#›</a:t>
            </a:fld>
            <a:endParaRPr lang="en-US" dirty="0"/>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01200" y="5080393"/>
            <a:ext cx="1342800" cy="634607"/>
          </a:xfrm>
          <a:prstGeom prst="rect">
            <a:avLst/>
          </a:prstGeom>
        </p:spPr>
      </p:pic>
    </p:spTree>
    <p:extLst>
      <p:ext uri="{BB962C8B-B14F-4D97-AF65-F5344CB8AC3E}">
        <p14:creationId xmlns:p14="http://schemas.microsoft.com/office/powerpoint/2010/main" val="3075992246"/>
      </p:ext>
    </p:extLst>
  </p:cSld>
  <p:clrMapOvr>
    <a:masterClrMapping/>
  </p:clrMapOvr>
  <p:extLst mod="1">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692260" y="1521354"/>
            <a:ext cx="3816129" cy="362611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4629150" y="1521354"/>
            <a:ext cx="3886200" cy="362611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a:xfrm>
            <a:off x="278767" y="5191643"/>
            <a:ext cx="729437" cy="304271"/>
          </a:xfrm>
          <a:prstGeom prst="rect">
            <a:avLst/>
          </a:prstGeom>
        </p:spPr>
        <p:txBody>
          <a:bodyPr/>
          <a:lstStyle>
            <a:lvl1pPr>
              <a:defRPr sz="750"/>
            </a:lvl1pPr>
          </a:lstStyle>
          <a:p>
            <a:fld id="{C3BA2BC8-5E53-4D11-8588-6289F0348E21}" type="datetime1">
              <a:rPr lang="fi-FI" smtClean="0"/>
              <a:t>4.6.2019</a:t>
            </a:fld>
            <a:endParaRPr lang="en-US" dirty="0"/>
          </a:p>
        </p:txBody>
      </p:sp>
      <p:sp>
        <p:nvSpPr>
          <p:cNvPr id="6" name="Footer Placeholder 5"/>
          <p:cNvSpPr>
            <a:spLocks noGrp="1"/>
          </p:cNvSpPr>
          <p:nvPr>
            <p:ph type="ftr" sz="quarter" idx="11"/>
          </p:nvPr>
        </p:nvSpPr>
        <p:spPr>
          <a:xfrm>
            <a:off x="1041509" y="5192322"/>
            <a:ext cx="3586532" cy="304271"/>
          </a:xfrm>
          <a:prstGeom prst="rect">
            <a:avLst/>
          </a:prstGeom>
        </p:spPr>
        <p:txBody>
          <a:bodyPr/>
          <a:lstStyle>
            <a:lvl1pPr>
              <a:defRPr sz="750"/>
            </a:lvl1pPr>
          </a:lstStyle>
          <a:p>
            <a:r>
              <a:rPr lang="en-US"/>
              <a:t>KIrsi Markkanen, Tehy</a:t>
            </a:r>
            <a:endParaRPr lang="en-US" dirty="0"/>
          </a:p>
        </p:txBody>
      </p:sp>
      <p:sp>
        <p:nvSpPr>
          <p:cNvPr id="7" name="Slide Number Placeholder 6"/>
          <p:cNvSpPr>
            <a:spLocks noGrp="1"/>
          </p:cNvSpPr>
          <p:nvPr>
            <p:ph type="sldNum" sz="quarter" idx="12"/>
          </p:nvPr>
        </p:nvSpPr>
        <p:spPr>
          <a:xfrm>
            <a:off x="4661345" y="5191643"/>
            <a:ext cx="460687" cy="304271"/>
          </a:xfrm>
          <a:prstGeom prst="rect">
            <a:avLst/>
          </a:prstGeom>
        </p:spPr>
        <p:txBody>
          <a:bodyPr/>
          <a:lstStyle>
            <a:lvl1pPr>
              <a:defRPr sz="750"/>
            </a:lvl1pPr>
          </a:lstStyle>
          <a:p>
            <a:fld id="{1CB4FE92-F4D4-AD4D-9A47-FDFEE3EA3A5A}" type="slidenum">
              <a:rPr lang="en-US" smtClean="0"/>
              <a:pPr/>
              <a:t>‹#›</a:t>
            </a:fld>
            <a:endParaRPr lang="en-US" dirty="0"/>
          </a:p>
        </p:txBody>
      </p:sp>
    </p:spTree>
    <p:extLst>
      <p:ext uri="{BB962C8B-B14F-4D97-AF65-F5344CB8AC3E}">
        <p14:creationId xmlns:p14="http://schemas.microsoft.com/office/powerpoint/2010/main" val="296106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a:xfrm>
            <a:off x="278769" y="5191643"/>
            <a:ext cx="730931" cy="304271"/>
          </a:xfrm>
          <a:prstGeom prst="rect">
            <a:avLst/>
          </a:prstGeom>
        </p:spPr>
        <p:txBody>
          <a:bodyPr/>
          <a:lstStyle>
            <a:lvl1pPr>
              <a:defRPr sz="750"/>
            </a:lvl1pPr>
          </a:lstStyle>
          <a:p>
            <a:fld id="{8D808561-BC8B-4FFB-9169-42FC5FD54F55}" type="datetime1">
              <a:rPr lang="fi-FI" smtClean="0"/>
              <a:t>4.6.2019</a:t>
            </a:fld>
            <a:endParaRPr lang="en-US" dirty="0"/>
          </a:p>
        </p:txBody>
      </p:sp>
      <p:sp>
        <p:nvSpPr>
          <p:cNvPr id="4" name="Footer Placeholder 3"/>
          <p:cNvSpPr>
            <a:spLocks noGrp="1"/>
          </p:cNvSpPr>
          <p:nvPr>
            <p:ph type="ftr" sz="quarter" idx="11"/>
          </p:nvPr>
        </p:nvSpPr>
        <p:spPr>
          <a:xfrm>
            <a:off x="1041509" y="5192322"/>
            <a:ext cx="3586532" cy="304271"/>
          </a:xfrm>
          <a:prstGeom prst="rect">
            <a:avLst/>
          </a:prstGeom>
        </p:spPr>
        <p:txBody>
          <a:bodyPr/>
          <a:lstStyle>
            <a:lvl1pPr>
              <a:defRPr sz="750"/>
            </a:lvl1pPr>
          </a:lstStyle>
          <a:p>
            <a:r>
              <a:rPr lang="en-US"/>
              <a:t>KIrsi Markkanen, Tehy</a:t>
            </a:r>
            <a:endParaRPr lang="en-US" dirty="0"/>
          </a:p>
        </p:txBody>
      </p:sp>
      <p:sp>
        <p:nvSpPr>
          <p:cNvPr id="5" name="Slide Number Placeholder 4"/>
          <p:cNvSpPr>
            <a:spLocks noGrp="1"/>
          </p:cNvSpPr>
          <p:nvPr>
            <p:ph type="sldNum" sz="quarter" idx="12"/>
          </p:nvPr>
        </p:nvSpPr>
        <p:spPr>
          <a:xfrm>
            <a:off x="4659854" y="5193204"/>
            <a:ext cx="460687" cy="304271"/>
          </a:xfrm>
          <a:prstGeom prst="rect">
            <a:avLst/>
          </a:prstGeom>
        </p:spPr>
        <p:txBody>
          <a:bodyPr/>
          <a:lstStyle>
            <a:lvl1pPr>
              <a:defRPr sz="750"/>
            </a:lvl1pPr>
          </a:lstStyle>
          <a:p>
            <a:fld id="{1CB4FE92-F4D4-AD4D-9A47-FDFEE3EA3A5A}" type="slidenum">
              <a:rPr lang="en-US" smtClean="0"/>
              <a:pPr/>
              <a:t>‹#›</a:t>
            </a:fld>
            <a:endParaRPr lang="en-US" dirty="0"/>
          </a:p>
        </p:txBody>
      </p:sp>
    </p:spTree>
    <p:extLst>
      <p:ext uri="{BB962C8B-B14F-4D97-AF65-F5344CB8AC3E}">
        <p14:creationId xmlns:p14="http://schemas.microsoft.com/office/powerpoint/2010/main" val="37917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78769" y="5191643"/>
            <a:ext cx="730047" cy="304271"/>
          </a:xfrm>
          <a:prstGeom prst="rect">
            <a:avLst/>
          </a:prstGeom>
        </p:spPr>
        <p:txBody>
          <a:bodyPr/>
          <a:lstStyle>
            <a:lvl1pPr>
              <a:defRPr sz="750"/>
            </a:lvl1pPr>
          </a:lstStyle>
          <a:p>
            <a:fld id="{05897563-7882-4A33-87C5-2EA99960C9CF}" type="datetime1">
              <a:rPr lang="fi-FI" smtClean="0"/>
              <a:t>4.6.2019</a:t>
            </a:fld>
            <a:endParaRPr lang="en-US" dirty="0"/>
          </a:p>
        </p:txBody>
      </p:sp>
      <p:sp>
        <p:nvSpPr>
          <p:cNvPr id="3" name="Footer Placeholder 2"/>
          <p:cNvSpPr>
            <a:spLocks noGrp="1"/>
          </p:cNvSpPr>
          <p:nvPr>
            <p:ph type="ftr" sz="quarter" idx="11"/>
          </p:nvPr>
        </p:nvSpPr>
        <p:spPr>
          <a:xfrm>
            <a:off x="1041509" y="5192322"/>
            <a:ext cx="3586532" cy="304271"/>
          </a:xfrm>
          <a:prstGeom prst="rect">
            <a:avLst/>
          </a:prstGeom>
        </p:spPr>
        <p:txBody>
          <a:bodyPr/>
          <a:lstStyle>
            <a:lvl1pPr>
              <a:defRPr sz="750"/>
            </a:lvl1pPr>
          </a:lstStyle>
          <a:p>
            <a:r>
              <a:rPr lang="en-US"/>
              <a:t>KIrsi Markkanen, Tehy</a:t>
            </a:r>
            <a:endParaRPr lang="en-US" dirty="0"/>
          </a:p>
        </p:txBody>
      </p:sp>
      <p:sp>
        <p:nvSpPr>
          <p:cNvPr id="4" name="Slide Number Placeholder 3"/>
          <p:cNvSpPr>
            <a:spLocks noGrp="1"/>
          </p:cNvSpPr>
          <p:nvPr>
            <p:ph type="sldNum" sz="quarter" idx="12"/>
          </p:nvPr>
        </p:nvSpPr>
        <p:spPr>
          <a:xfrm>
            <a:off x="4660737" y="5191643"/>
            <a:ext cx="460687" cy="304271"/>
          </a:xfrm>
          <a:prstGeom prst="rect">
            <a:avLst/>
          </a:prstGeom>
        </p:spPr>
        <p:txBody>
          <a:bodyPr/>
          <a:lstStyle>
            <a:lvl1pPr>
              <a:defRPr sz="750"/>
            </a:lvl1pPr>
          </a:lstStyle>
          <a:p>
            <a:fld id="{1CB4FE92-F4D4-AD4D-9A47-FDFEE3EA3A5A}" type="slidenum">
              <a:rPr lang="en-US" smtClean="0"/>
              <a:pPr/>
              <a:t>‹#›</a:t>
            </a:fld>
            <a:endParaRPr lang="en-US" dirty="0"/>
          </a:p>
        </p:txBody>
      </p:sp>
    </p:spTree>
    <p:extLst>
      <p:ext uri="{BB962C8B-B14F-4D97-AF65-F5344CB8AC3E}">
        <p14:creationId xmlns:p14="http://schemas.microsoft.com/office/powerpoint/2010/main" val="3678047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0" y="0"/>
            <a:ext cx="900000" cy="1000000"/>
          </a:xfrm>
          <a:prstGeom prst="rect">
            <a:avLst/>
          </a:prstGeom>
        </p:spPr>
      </p:pic>
      <p:sp>
        <p:nvSpPr>
          <p:cNvPr id="2" name="Title Placeholder 1"/>
          <p:cNvSpPr>
            <a:spLocks noGrp="1"/>
          </p:cNvSpPr>
          <p:nvPr>
            <p:ph type="title"/>
          </p:nvPr>
        </p:nvSpPr>
        <p:spPr>
          <a:xfrm>
            <a:off x="684307" y="304271"/>
            <a:ext cx="7886700" cy="1104636"/>
          </a:xfrm>
          <a:prstGeom prst="rect">
            <a:avLst/>
          </a:prstGeom>
        </p:spPr>
        <p:txBody>
          <a:bodyPr vert="horz" lIns="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684307" y="1519345"/>
            <a:ext cx="7886700" cy="3626116"/>
          </a:xfrm>
          <a:prstGeom prst="rect">
            <a:avLst/>
          </a:prstGeom>
        </p:spPr>
        <p:txBody>
          <a:bodyPr vert="horz" lIns="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9" name="Date Placeholder 3"/>
          <p:cNvSpPr txBox="1">
            <a:spLocks/>
          </p:cNvSpPr>
          <p:nvPr userDrawn="1"/>
        </p:nvSpPr>
        <p:spPr>
          <a:xfrm>
            <a:off x="278768" y="5191643"/>
            <a:ext cx="516362" cy="305153"/>
          </a:xfrm>
          <a:prstGeom prst="rect">
            <a:avLst/>
          </a:prstGeom>
        </p:spPr>
        <p:txBody>
          <a:bodyPr vert="horz" lIns="76200" tIns="38100" rIns="76200" bIns="38100" rtlCol="0" anchor="ctr"/>
          <a:lstStyle>
            <a:defPPr>
              <a:defRPr lang="en-US"/>
            </a:defPPr>
            <a:lvl1pPr marL="0" algn="l" defTabSz="713232" rtl="0" eaLnBrk="1" latinLnBrk="0" hangingPunct="1">
              <a:defRPr sz="1200" kern="1200">
                <a:solidFill>
                  <a:schemeClr val="tx1">
                    <a:tint val="75000"/>
                  </a:schemeClr>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endParaRPr lang="en-US" sz="750" dirty="0"/>
          </a:p>
        </p:txBody>
      </p:sp>
      <p:sp>
        <p:nvSpPr>
          <p:cNvPr id="16" name="Date Placeholder 1"/>
          <p:cNvSpPr>
            <a:spLocks noGrp="1"/>
          </p:cNvSpPr>
          <p:nvPr>
            <p:ph type="dt" sz="half" idx="2"/>
          </p:nvPr>
        </p:nvSpPr>
        <p:spPr>
          <a:xfrm>
            <a:off x="278769" y="5191643"/>
            <a:ext cx="730931" cy="304271"/>
          </a:xfrm>
          <a:prstGeom prst="rect">
            <a:avLst/>
          </a:prstGeom>
        </p:spPr>
        <p:txBody>
          <a:bodyPr/>
          <a:lstStyle>
            <a:lvl1pPr>
              <a:defRPr sz="750"/>
            </a:lvl1pPr>
          </a:lstStyle>
          <a:p>
            <a:fld id="{993695BF-5DC2-42FF-B1BF-0C5102AE9A80}" type="datetime1">
              <a:rPr lang="fi-FI" smtClean="0"/>
              <a:t>4.6.2019</a:t>
            </a:fld>
            <a:endParaRPr lang="en-US" dirty="0"/>
          </a:p>
        </p:txBody>
      </p:sp>
      <p:sp>
        <p:nvSpPr>
          <p:cNvPr id="17" name="Footer Placeholder 8"/>
          <p:cNvSpPr>
            <a:spLocks noGrp="1"/>
          </p:cNvSpPr>
          <p:nvPr>
            <p:ph type="ftr" sz="quarter" idx="3"/>
          </p:nvPr>
        </p:nvSpPr>
        <p:spPr>
          <a:xfrm>
            <a:off x="1041509" y="5192322"/>
            <a:ext cx="3586532" cy="304271"/>
          </a:xfrm>
          <a:prstGeom prst="rect">
            <a:avLst/>
          </a:prstGeom>
        </p:spPr>
        <p:txBody>
          <a:bodyPr/>
          <a:lstStyle>
            <a:lvl1pPr>
              <a:defRPr sz="750"/>
            </a:lvl1pPr>
          </a:lstStyle>
          <a:p>
            <a:r>
              <a:rPr lang="en-US"/>
              <a:t>KIrsi Markkanen, Tehy</a:t>
            </a:r>
            <a:endParaRPr lang="en-US" dirty="0"/>
          </a:p>
        </p:txBody>
      </p:sp>
      <p:sp>
        <p:nvSpPr>
          <p:cNvPr id="18" name="Slide Number Placeholder 9"/>
          <p:cNvSpPr>
            <a:spLocks noGrp="1"/>
          </p:cNvSpPr>
          <p:nvPr>
            <p:ph type="sldNum" sz="quarter" idx="4"/>
          </p:nvPr>
        </p:nvSpPr>
        <p:spPr>
          <a:xfrm>
            <a:off x="4659854" y="5193204"/>
            <a:ext cx="460687" cy="304271"/>
          </a:xfrm>
          <a:prstGeom prst="rect">
            <a:avLst/>
          </a:prstGeom>
        </p:spPr>
        <p:txBody>
          <a:bodyPr/>
          <a:lstStyle>
            <a:lvl1pPr>
              <a:defRPr sz="750"/>
            </a:lvl1pPr>
          </a:lstStyle>
          <a:p>
            <a:fld id="{1CB4FE92-F4D4-AD4D-9A47-FDFEE3EA3A5A}" type="slidenum">
              <a:rPr lang="en-US" smtClean="0"/>
              <a:pPr/>
              <a:t>‹#›</a:t>
            </a:fld>
            <a:endParaRPr lang="en-US" dirty="0"/>
          </a:p>
        </p:txBody>
      </p:sp>
      <p:pic>
        <p:nvPicPr>
          <p:cNvPr id="14" name="Picture 13"/>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7797600" y="5078694"/>
            <a:ext cx="1346400" cy="636308"/>
          </a:xfrm>
          <a:prstGeom prst="rect">
            <a:avLst/>
          </a:prstGeom>
        </p:spPr>
      </p:pic>
    </p:spTree>
    <p:extLst>
      <p:ext uri="{BB962C8B-B14F-4D97-AF65-F5344CB8AC3E}">
        <p14:creationId xmlns:p14="http://schemas.microsoft.com/office/powerpoint/2010/main" val="199318566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hf hdr="0"/>
  <p:txStyles>
    <p:titleStyle>
      <a:lvl1pPr algn="l" defTabSz="571477"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0" indent="0" algn="l" defTabSz="571477" rtl="0" eaLnBrk="1" latinLnBrk="0" hangingPunct="1">
        <a:lnSpc>
          <a:spcPct val="90000"/>
        </a:lnSpc>
        <a:spcBef>
          <a:spcPts val="625"/>
        </a:spcBef>
        <a:buClr>
          <a:schemeClr val="tx2"/>
        </a:buClr>
        <a:buFont typeface="Wingdings" charset="2"/>
        <a:buNone/>
        <a:defRPr sz="1500" kern="1200">
          <a:solidFill>
            <a:schemeClr val="tx1"/>
          </a:solidFill>
          <a:latin typeface="+mn-lt"/>
          <a:ea typeface="+mn-ea"/>
          <a:cs typeface="+mn-cs"/>
        </a:defRPr>
      </a:lvl1pPr>
      <a:lvl2pPr marL="0" indent="-142869" algn="l" defTabSz="571477" rtl="0" eaLnBrk="1" latinLnBrk="0" hangingPunct="1">
        <a:lnSpc>
          <a:spcPct val="90000"/>
        </a:lnSpc>
        <a:spcBef>
          <a:spcPts val="312"/>
        </a:spcBef>
        <a:buClr>
          <a:schemeClr val="tx2"/>
        </a:buClr>
        <a:buFont typeface="Wingdings" charset="2"/>
        <a:buChar char="§"/>
        <a:defRPr sz="1500" kern="1200">
          <a:solidFill>
            <a:schemeClr val="tx1"/>
          </a:solidFill>
          <a:latin typeface="+mn-lt"/>
          <a:ea typeface="+mn-ea"/>
          <a:cs typeface="+mn-cs"/>
        </a:defRPr>
      </a:lvl2pPr>
      <a:lvl3pPr marL="284989" indent="-142869" algn="l" defTabSz="571477" rtl="0" eaLnBrk="1" latinLnBrk="0" hangingPunct="1">
        <a:lnSpc>
          <a:spcPct val="90000"/>
        </a:lnSpc>
        <a:spcBef>
          <a:spcPts val="312"/>
        </a:spcBef>
        <a:buClr>
          <a:schemeClr val="tx2"/>
        </a:buClr>
        <a:buFont typeface="Wingdings" charset="2"/>
        <a:buChar char="§"/>
        <a:defRPr sz="1250" kern="1200">
          <a:solidFill>
            <a:schemeClr val="tx1"/>
          </a:solidFill>
          <a:latin typeface="+mn-lt"/>
          <a:ea typeface="+mn-ea"/>
          <a:cs typeface="+mn-cs"/>
        </a:defRPr>
      </a:lvl3pPr>
      <a:lvl4pPr marL="434983" indent="-142869" algn="l" defTabSz="571477" rtl="0" eaLnBrk="1" latinLnBrk="0" hangingPunct="1">
        <a:lnSpc>
          <a:spcPct val="90000"/>
        </a:lnSpc>
        <a:spcBef>
          <a:spcPts val="312"/>
        </a:spcBef>
        <a:buClr>
          <a:schemeClr val="tx2"/>
        </a:buClr>
        <a:buFont typeface="Wingdings" charset="2"/>
        <a:buChar char="§"/>
        <a:defRPr sz="1125" kern="1200">
          <a:solidFill>
            <a:schemeClr val="tx1"/>
          </a:solidFill>
          <a:latin typeface="+mn-lt"/>
          <a:ea typeface="+mn-ea"/>
          <a:cs typeface="+mn-cs"/>
        </a:defRPr>
      </a:lvl4pPr>
      <a:lvl5pPr marL="581977" indent="-142869" algn="l" defTabSz="571477" rtl="0" eaLnBrk="1" latinLnBrk="0" hangingPunct="1">
        <a:lnSpc>
          <a:spcPct val="90000"/>
        </a:lnSpc>
        <a:spcBef>
          <a:spcPts val="262"/>
        </a:spcBef>
        <a:buClr>
          <a:schemeClr val="tx2"/>
        </a:buClr>
        <a:buFont typeface="Wingdings" charset="2"/>
        <a:buChar char="§"/>
        <a:defRPr sz="1125" kern="1200">
          <a:solidFill>
            <a:schemeClr val="tx1"/>
          </a:solidFill>
          <a:latin typeface="+mn-lt"/>
          <a:ea typeface="+mn-ea"/>
          <a:cs typeface="+mn-cs"/>
        </a:defRPr>
      </a:lvl5pPr>
      <a:lvl6pPr marL="1571562" indent="-142869" algn="l" defTabSz="571477" rtl="0" eaLnBrk="1" latinLnBrk="0" hangingPunct="1">
        <a:lnSpc>
          <a:spcPct val="90000"/>
        </a:lnSpc>
        <a:spcBef>
          <a:spcPts val="312"/>
        </a:spcBef>
        <a:buFont typeface="Arial" panose="020B0604020202020204" pitchFamily="34" charset="0"/>
        <a:buChar char="•"/>
        <a:defRPr sz="1125" kern="1200">
          <a:solidFill>
            <a:schemeClr val="tx1"/>
          </a:solidFill>
          <a:latin typeface="+mn-lt"/>
          <a:ea typeface="+mn-ea"/>
          <a:cs typeface="+mn-cs"/>
        </a:defRPr>
      </a:lvl6pPr>
      <a:lvl7pPr marL="1857301" indent="-142869" algn="l" defTabSz="571477" rtl="0" eaLnBrk="1" latinLnBrk="0" hangingPunct="1">
        <a:lnSpc>
          <a:spcPct val="90000"/>
        </a:lnSpc>
        <a:spcBef>
          <a:spcPts val="312"/>
        </a:spcBef>
        <a:buFont typeface="Arial" panose="020B0604020202020204" pitchFamily="34" charset="0"/>
        <a:buChar char="•"/>
        <a:defRPr sz="1125" kern="1200">
          <a:solidFill>
            <a:schemeClr val="tx1"/>
          </a:solidFill>
          <a:latin typeface="+mn-lt"/>
          <a:ea typeface="+mn-ea"/>
          <a:cs typeface="+mn-cs"/>
        </a:defRPr>
      </a:lvl7pPr>
      <a:lvl8pPr marL="2143039" indent="-142869" algn="l" defTabSz="571477" rtl="0" eaLnBrk="1" latinLnBrk="0" hangingPunct="1">
        <a:lnSpc>
          <a:spcPct val="90000"/>
        </a:lnSpc>
        <a:spcBef>
          <a:spcPts val="312"/>
        </a:spcBef>
        <a:buFont typeface="Arial" panose="020B0604020202020204" pitchFamily="34" charset="0"/>
        <a:buChar char="•"/>
        <a:defRPr sz="1125" kern="1200">
          <a:solidFill>
            <a:schemeClr val="tx1"/>
          </a:solidFill>
          <a:latin typeface="+mn-lt"/>
          <a:ea typeface="+mn-ea"/>
          <a:cs typeface="+mn-cs"/>
        </a:defRPr>
      </a:lvl8pPr>
      <a:lvl9pPr marL="2428778" indent="-142869" algn="l" defTabSz="571477" rtl="0" eaLnBrk="1" latinLnBrk="0" hangingPunct="1">
        <a:lnSpc>
          <a:spcPct val="90000"/>
        </a:lnSpc>
        <a:spcBef>
          <a:spcPts val="312"/>
        </a:spcBef>
        <a:buFont typeface="Arial" panose="020B0604020202020204" pitchFamily="34" charset="0"/>
        <a:buChar char="•"/>
        <a:defRPr sz="1125" kern="1200">
          <a:solidFill>
            <a:schemeClr val="tx1"/>
          </a:solidFill>
          <a:latin typeface="+mn-lt"/>
          <a:ea typeface="+mn-ea"/>
          <a:cs typeface="+mn-cs"/>
        </a:defRPr>
      </a:lvl9pPr>
    </p:bodyStyle>
    <p:otherStyle>
      <a:defPPr>
        <a:defRPr lang="en-US"/>
      </a:defPPr>
      <a:lvl1pPr marL="0" algn="l" defTabSz="571477" rtl="0" eaLnBrk="1" latinLnBrk="0" hangingPunct="1">
        <a:defRPr sz="1125" kern="1200">
          <a:solidFill>
            <a:schemeClr val="tx1"/>
          </a:solidFill>
          <a:latin typeface="+mn-lt"/>
          <a:ea typeface="+mn-ea"/>
          <a:cs typeface="+mn-cs"/>
        </a:defRPr>
      </a:lvl1pPr>
      <a:lvl2pPr marL="285739" algn="l" defTabSz="571477" rtl="0" eaLnBrk="1" latinLnBrk="0" hangingPunct="1">
        <a:defRPr sz="1125" kern="1200">
          <a:solidFill>
            <a:schemeClr val="tx1"/>
          </a:solidFill>
          <a:latin typeface="+mn-lt"/>
          <a:ea typeface="+mn-ea"/>
          <a:cs typeface="+mn-cs"/>
        </a:defRPr>
      </a:lvl2pPr>
      <a:lvl3pPr marL="571477" algn="l" defTabSz="571477" rtl="0" eaLnBrk="1" latinLnBrk="0" hangingPunct="1">
        <a:defRPr sz="1125" kern="1200">
          <a:solidFill>
            <a:schemeClr val="tx1"/>
          </a:solidFill>
          <a:latin typeface="+mn-lt"/>
          <a:ea typeface="+mn-ea"/>
          <a:cs typeface="+mn-cs"/>
        </a:defRPr>
      </a:lvl3pPr>
      <a:lvl4pPr marL="857216" algn="l" defTabSz="571477" rtl="0" eaLnBrk="1" latinLnBrk="0" hangingPunct="1">
        <a:defRPr sz="1125" kern="1200">
          <a:solidFill>
            <a:schemeClr val="tx1"/>
          </a:solidFill>
          <a:latin typeface="+mn-lt"/>
          <a:ea typeface="+mn-ea"/>
          <a:cs typeface="+mn-cs"/>
        </a:defRPr>
      </a:lvl4pPr>
      <a:lvl5pPr marL="1142954" algn="l" defTabSz="571477" rtl="0" eaLnBrk="1" latinLnBrk="0" hangingPunct="1">
        <a:defRPr sz="1125" kern="1200">
          <a:solidFill>
            <a:schemeClr val="tx1"/>
          </a:solidFill>
          <a:latin typeface="+mn-lt"/>
          <a:ea typeface="+mn-ea"/>
          <a:cs typeface="+mn-cs"/>
        </a:defRPr>
      </a:lvl5pPr>
      <a:lvl6pPr marL="1428693" algn="l" defTabSz="571477" rtl="0" eaLnBrk="1" latinLnBrk="0" hangingPunct="1">
        <a:defRPr sz="1125" kern="1200">
          <a:solidFill>
            <a:schemeClr val="tx1"/>
          </a:solidFill>
          <a:latin typeface="+mn-lt"/>
          <a:ea typeface="+mn-ea"/>
          <a:cs typeface="+mn-cs"/>
        </a:defRPr>
      </a:lvl6pPr>
      <a:lvl7pPr marL="1714431" algn="l" defTabSz="571477" rtl="0" eaLnBrk="1" latinLnBrk="0" hangingPunct="1">
        <a:defRPr sz="1125" kern="1200">
          <a:solidFill>
            <a:schemeClr val="tx1"/>
          </a:solidFill>
          <a:latin typeface="+mn-lt"/>
          <a:ea typeface="+mn-ea"/>
          <a:cs typeface="+mn-cs"/>
        </a:defRPr>
      </a:lvl7pPr>
      <a:lvl8pPr marL="2000170" algn="l" defTabSz="571477" rtl="0" eaLnBrk="1" latinLnBrk="0" hangingPunct="1">
        <a:defRPr sz="1125" kern="1200">
          <a:solidFill>
            <a:schemeClr val="tx1"/>
          </a:solidFill>
          <a:latin typeface="+mn-lt"/>
          <a:ea typeface="+mn-ea"/>
          <a:cs typeface="+mn-cs"/>
        </a:defRPr>
      </a:lvl8pPr>
      <a:lvl9pPr marL="2285909" algn="l" defTabSz="571477" rtl="0" eaLnBrk="1" latinLnBrk="0" hangingPunct="1">
        <a:defRPr sz="11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3"/>
          </p:nvPr>
        </p:nvSpPr>
        <p:spPr>
          <a:xfrm>
            <a:off x="899592" y="2857500"/>
            <a:ext cx="6624736" cy="729496"/>
          </a:xfrm>
        </p:spPr>
        <p:txBody>
          <a:bodyPr>
            <a:normAutofit fontScale="32500" lnSpcReduction="20000"/>
          </a:bodyPr>
          <a:lstStyle/>
          <a:p>
            <a:r>
              <a:rPr lang="fi-FI" sz="8000" b="0" dirty="0">
                <a:solidFill>
                  <a:schemeClr val="tx1"/>
                </a:solidFill>
              </a:rPr>
              <a:t>Tehyläisten ammattiosastojen puheenjohtajien ja pääluottamusmiesten näkemyksiä</a:t>
            </a:r>
            <a:br>
              <a:rPr lang="en-US" dirty="0"/>
            </a:br>
            <a:endParaRPr lang="en-US" dirty="0"/>
          </a:p>
          <a:p>
            <a:endParaRPr lang="en-US" dirty="0"/>
          </a:p>
        </p:txBody>
      </p:sp>
      <p:sp>
        <p:nvSpPr>
          <p:cNvPr id="2" name="Title 1"/>
          <p:cNvSpPr>
            <a:spLocks noGrp="1"/>
          </p:cNvSpPr>
          <p:nvPr>
            <p:ph type="title"/>
          </p:nvPr>
        </p:nvSpPr>
        <p:spPr>
          <a:xfrm>
            <a:off x="899592" y="1129308"/>
            <a:ext cx="6480720" cy="1621332"/>
          </a:xfrm>
        </p:spPr>
        <p:txBody>
          <a:bodyPr>
            <a:normAutofit fontScale="90000"/>
          </a:bodyPr>
          <a:lstStyle/>
          <a:p>
            <a:r>
              <a:rPr lang="fi-FI" sz="3800" dirty="0">
                <a:solidFill>
                  <a:srgbClr val="D81C3F"/>
                </a:solidFill>
              </a:rPr>
              <a:t>Terveyden- ja sosiaalihuollon toiminta ja henkilöstöjärjestelyt </a:t>
            </a:r>
            <a:br>
              <a:rPr lang="fi-FI" sz="3800" dirty="0">
                <a:solidFill>
                  <a:srgbClr val="D81C3F"/>
                </a:solidFill>
              </a:rPr>
            </a:br>
            <a:r>
              <a:rPr lang="fi-FI" sz="3800" dirty="0">
                <a:solidFill>
                  <a:srgbClr val="D81C3F"/>
                </a:solidFill>
              </a:rPr>
              <a:t>vuonna 2019 </a:t>
            </a:r>
            <a:endParaRPr lang="en-US" dirty="0"/>
          </a:p>
        </p:txBody>
      </p:sp>
      <p:sp>
        <p:nvSpPr>
          <p:cNvPr id="5" name="Päivämäärän paikkamerkki 4">
            <a:extLst>
              <a:ext uri="{FF2B5EF4-FFF2-40B4-BE49-F238E27FC236}">
                <a16:creationId xmlns:a16="http://schemas.microsoft.com/office/drawing/2014/main" id="{71498E69-5D95-49DE-9DA4-45162CF6EE85}"/>
              </a:ext>
            </a:extLst>
          </p:cNvPr>
          <p:cNvSpPr>
            <a:spLocks noGrp="1"/>
          </p:cNvSpPr>
          <p:nvPr>
            <p:ph type="dt" sz="half" idx="14"/>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723BAC4D-6613-4ED5-9A9F-26576C580974}" type="datetime1">
              <a:rPr kumimoji="0" lang="fi-FI" sz="7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4.6.2019</a:t>
            </a:fld>
            <a:endParaRPr kumimoji="0" lang="en-US" sz="75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6" name="Alatunnisteen paikkamerkki 5">
            <a:extLst>
              <a:ext uri="{FF2B5EF4-FFF2-40B4-BE49-F238E27FC236}">
                <a16:creationId xmlns:a16="http://schemas.microsoft.com/office/drawing/2014/main" id="{B8F9DF21-1CAA-41AE-9F13-4D714AFAA77D}"/>
              </a:ext>
            </a:extLst>
          </p:cNvPr>
          <p:cNvSpPr>
            <a:spLocks noGrp="1"/>
          </p:cNvSpPr>
          <p:nvPr>
            <p:ph type="ftr" sz="quarter" idx="15"/>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a:ln>
                  <a:noFill/>
                </a:ln>
                <a:solidFill>
                  <a:srgbClr val="000000"/>
                </a:solidFill>
                <a:effectLst/>
                <a:uLnTx/>
                <a:uFillTx/>
                <a:latin typeface="Calibri" panose="020F0502020204030204"/>
                <a:ea typeface="+mn-ea"/>
                <a:cs typeface="+mn-cs"/>
              </a:rPr>
              <a:t>KIrsi Markkanen, Tehy</a:t>
            </a:r>
            <a:endParaRPr kumimoji="0" lang="en-US" sz="75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7" name="Dian numeron paikkamerkki 6">
            <a:extLst>
              <a:ext uri="{FF2B5EF4-FFF2-40B4-BE49-F238E27FC236}">
                <a16:creationId xmlns:a16="http://schemas.microsoft.com/office/drawing/2014/main" id="{A4F2C012-2410-43AB-BF07-2A23692D5B15}"/>
              </a:ext>
            </a:extLst>
          </p:cNvPr>
          <p:cNvSpPr>
            <a:spLocks noGrp="1"/>
          </p:cNvSpPr>
          <p:nvPr>
            <p:ph type="sldNum" sz="quarter" idx="16"/>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CB4FE92-F4D4-AD4D-9A47-FDFEE3EA3A5A}" type="slidenum">
              <a:rPr kumimoji="0" lang="en-US" sz="7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a:t>
            </a:fld>
            <a:endParaRPr kumimoji="0" lang="en-US" sz="75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7770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158A637C-DE7D-4A6A-88F7-980B88B6C686}"/>
              </a:ext>
            </a:extLst>
          </p:cNvPr>
          <p:cNvSpPr>
            <a:spLocks noGrp="1"/>
          </p:cNvSpPr>
          <p:nvPr>
            <p:ph type="dt" sz="half" idx="14"/>
          </p:nvPr>
        </p:nvSpPr>
        <p:spPr/>
        <p:txBody>
          <a:bodyPr/>
          <a:lstStyle/>
          <a:p>
            <a:fld id="{1E379506-DECE-4C8C-858C-872C451BBBB2}" type="datetime1">
              <a:rPr lang="fi-FI" smtClean="0"/>
              <a:t>4.6.2019</a:t>
            </a:fld>
            <a:endParaRPr lang="en-US" dirty="0"/>
          </a:p>
        </p:txBody>
      </p:sp>
      <p:sp>
        <p:nvSpPr>
          <p:cNvPr id="5" name="Alatunnisteen paikkamerkki 4">
            <a:extLst>
              <a:ext uri="{FF2B5EF4-FFF2-40B4-BE49-F238E27FC236}">
                <a16:creationId xmlns:a16="http://schemas.microsoft.com/office/drawing/2014/main" id="{46635070-A1A8-404A-B1E6-3CF3E4037BFD}"/>
              </a:ext>
            </a:extLst>
          </p:cNvPr>
          <p:cNvSpPr>
            <a:spLocks noGrp="1"/>
          </p:cNvSpPr>
          <p:nvPr>
            <p:ph type="ftr" sz="quarter" idx="15"/>
          </p:nvPr>
        </p:nvSpPr>
        <p:spPr/>
        <p:txBody>
          <a:bodyPr/>
          <a:lstStyle/>
          <a:p>
            <a:r>
              <a:rPr lang="en-US"/>
              <a:t>KIrsi Markkanen, Tehy</a:t>
            </a:r>
            <a:endParaRPr lang="en-US" dirty="0"/>
          </a:p>
        </p:txBody>
      </p:sp>
      <p:sp>
        <p:nvSpPr>
          <p:cNvPr id="6" name="Dian numeron paikkamerkki 5">
            <a:extLst>
              <a:ext uri="{FF2B5EF4-FFF2-40B4-BE49-F238E27FC236}">
                <a16:creationId xmlns:a16="http://schemas.microsoft.com/office/drawing/2014/main" id="{9672AA53-C5AE-4C7F-9E71-C5DF24E0E84E}"/>
              </a:ext>
            </a:extLst>
          </p:cNvPr>
          <p:cNvSpPr>
            <a:spLocks noGrp="1"/>
          </p:cNvSpPr>
          <p:nvPr>
            <p:ph type="sldNum" sz="quarter" idx="16"/>
          </p:nvPr>
        </p:nvSpPr>
        <p:spPr/>
        <p:txBody>
          <a:bodyPr/>
          <a:lstStyle/>
          <a:p>
            <a:fld id="{1CB4FE92-F4D4-AD4D-9A47-FDFEE3EA3A5A}" type="slidenum">
              <a:rPr lang="en-US" smtClean="0"/>
              <a:pPr/>
              <a:t>10</a:t>
            </a:fld>
            <a:endParaRPr lang="en-US" dirty="0"/>
          </a:p>
        </p:txBody>
      </p:sp>
      <p:sp>
        <p:nvSpPr>
          <p:cNvPr id="7" name="Otsikko 6">
            <a:extLst>
              <a:ext uri="{FF2B5EF4-FFF2-40B4-BE49-F238E27FC236}">
                <a16:creationId xmlns:a16="http://schemas.microsoft.com/office/drawing/2014/main" id="{9FA71D52-CE8A-4FB6-BD81-0581ACD66B96}"/>
              </a:ext>
            </a:extLst>
          </p:cNvPr>
          <p:cNvSpPr>
            <a:spLocks noGrp="1"/>
          </p:cNvSpPr>
          <p:nvPr>
            <p:ph type="title"/>
          </p:nvPr>
        </p:nvSpPr>
        <p:spPr/>
        <p:txBody>
          <a:bodyPr/>
          <a:lstStyle/>
          <a:p>
            <a:r>
              <a:rPr lang="fi-FI" dirty="0"/>
              <a:t>Rekrytointiongelmien syyt</a:t>
            </a:r>
          </a:p>
        </p:txBody>
      </p:sp>
      <p:graphicFrame>
        <p:nvGraphicFramePr>
          <p:cNvPr id="8" name="Taulukko 7">
            <a:extLst>
              <a:ext uri="{FF2B5EF4-FFF2-40B4-BE49-F238E27FC236}">
                <a16:creationId xmlns:a16="http://schemas.microsoft.com/office/drawing/2014/main" id="{0D15BECE-D8A6-4B90-8BA8-4D678F117332}"/>
              </a:ext>
            </a:extLst>
          </p:cNvPr>
          <p:cNvGraphicFramePr>
            <a:graphicFrameLocks noGrp="1"/>
          </p:cNvGraphicFramePr>
          <p:nvPr>
            <p:extLst>
              <p:ext uri="{D42A27DB-BD31-4B8C-83A1-F6EECF244321}">
                <p14:modId xmlns:p14="http://schemas.microsoft.com/office/powerpoint/2010/main" val="894155443"/>
              </p:ext>
            </p:extLst>
          </p:nvPr>
        </p:nvGraphicFramePr>
        <p:xfrm>
          <a:off x="684307" y="1201316"/>
          <a:ext cx="4968551" cy="3821131"/>
        </p:xfrm>
        <a:graphic>
          <a:graphicData uri="http://schemas.openxmlformats.org/drawingml/2006/table">
            <a:tbl>
              <a:tblPr firstRow="1" bandRow="1">
                <a:tableStyleId>{5C22544A-7EE6-4342-B048-85BDC9FD1C3A}</a:tableStyleId>
              </a:tblPr>
              <a:tblGrid>
                <a:gridCol w="3036337">
                  <a:extLst>
                    <a:ext uri="{9D8B030D-6E8A-4147-A177-3AD203B41FA5}">
                      <a16:colId xmlns:a16="http://schemas.microsoft.com/office/drawing/2014/main" val="2736444632"/>
                    </a:ext>
                  </a:extLst>
                </a:gridCol>
                <a:gridCol w="1012112">
                  <a:extLst>
                    <a:ext uri="{9D8B030D-6E8A-4147-A177-3AD203B41FA5}">
                      <a16:colId xmlns:a16="http://schemas.microsoft.com/office/drawing/2014/main" val="2741550003"/>
                    </a:ext>
                  </a:extLst>
                </a:gridCol>
                <a:gridCol w="920102">
                  <a:extLst>
                    <a:ext uri="{9D8B030D-6E8A-4147-A177-3AD203B41FA5}">
                      <a16:colId xmlns:a16="http://schemas.microsoft.com/office/drawing/2014/main" val="1813466953"/>
                    </a:ext>
                  </a:extLst>
                </a:gridCol>
              </a:tblGrid>
              <a:tr h="195647">
                <a:tc>
                  <a:txBody>
                    <a:bodyPr/>
                    <a:lstStyle/>
                    <a:p>
                      <a:pPr>
                        <a:lnSpc>
                          <a:spcPct val="107000"/>
                        </a:lnSpc>
                        <a:spcAft>
                          <a:spcPts val="800"/>
                        </a:spcAft>
                      </a:pPr>
                      <a:r>
                        <a:rPr lang="fi-FI" sz="1400" dirty="0">
                          <a:effectLst/>
                        </a:rPr>
                        <a:t>Syy</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tc>
                <a:tc>
                  <a:txBody>
                    <a:bodyPr/>
                    <a:lstStyle/>
                    <a:p>
                      <a:pPr algn="ctr">
                        <a:lnSpc>
                          <a:spcPct val="107000"/>
                        </a:lnSpc>
                        <a:spcAft>
                          <a:spcPts val="800"/>
                        </a:spcAft>
                      </a:pPr>
                      <a:r>
                        <a:rPr lang="fi-FI" sz="1400">
                          <a:effectLst/>
                        </a:rPr>
                        <a:t>N</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tc>
                <a:tc>
                  <a:txBody>
                    <a:bodyPr/>
                    <a:lstStyle/>
                    <a:p>
                      <a:pPr algn="ctr">
                        <a:lnSpc>
                          <a:spcPct val="107000"/>
                        </a:lnSpc>
                        <a:spcAft>
                          <a:spcPts val="800"/>
                        </a:spcAft>
                      </a:pPr>
                      <a:r>
                        <a:rPr lang="fi-FI" sz="1400" dirty="0">
                          <a:effectLst/>
                        </a:rPr>
                        <a:t>%</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74443681"/>
                  </a:ext>
                </a:extLst>
              </a:tr>
              <a:tr h="433842">
                <a:tc>
                  <a:txBody>
                    <a:bodyPr/>
                    <a:lstStyle/>
                    <a:p>
                      <a:pPr>
                        <a:lnSpc>
                          <a:spcPct val="107000"/>
                        </a:lnSpc>
                        <a:spcAft>
                          <a:spcPts val="800"/>
                        </a:spcAft>
                      </a:pPr>
                      <a:r>
                        <a:rPr lang="fi-FI" sz="1400" dirty="0">
                          <a:effectLst/>
                        </a:rPr>
                        <a:t>Pula koulutetuista sijaisista</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dirty="0">
                          <a:effectLst/>
                        </a:rPr>
                        <a:t>141</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48</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1595242301"/>
                  </a:ext>
                </a:extLst>
              </a:tr>
              <a:tr h="462653">
                <a:tc>
                  <a:txBody>
                    <a:bodyPr/>
                    <a:lstStyle/>
                    <a:p>
                      <a:pPr>
                        <a:lnSpc>
                          <a:spcPct val="107000"/>
                        </a:lnSpc>
                        <a:spcAft>
                          <a:spcPts val="800"/>
                        </a:spcAft>
                      </a:pPr>
                      <a:r>
                        <a:rPr lang="fi-FI" sz="1400" dirty="0">
                          <a:effectLst/>
                        </a:rPr>
                        <a:t>Organisaation vetovoimaisuuden puute</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dirty="0">
                          <a:effectLst/>
                        </a:rPr>
                        <a:t>95</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33</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725865553"/>
                  </a:ext>
                </a:extLst>
              </a:tr>
              <a:tr h="430518">
                <a:tc>
                  <a:txBody>
                    <a:bodyPr/>
                    <a:lstStyle/>
                    <a:p>
                      <a:pPr>
                        <a:lnSpc>
                          <a:spcPct val="107000"/>
                        </a:lnSpc>
                        <a:spcAft>
                          <a:spcPts val="800"/>
                        </a:spcAft>
                      </a:pPr>
                      <a:r>
                        <a:rPr lang="fi-FI" sz="1400">
                          <a:effectLst/>
                        </a:rPr>
                        <a:t>Muu syy</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dirty="0">
                          <a:effectLst/>
                        </a:rPr>
                        <a:t>17</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6</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1705815291"/>
                  </a:ext>
                </a:extLst>
              </a:tr>
              <a:tr h="551970">
                <a:tc>
                  <a:txBody>
                    <a:bodyPr/>
                    <a:lstStyle/>
                    <a:p>
                      <a:pPr>
                        <a:lnSpc>
                          <a:spcPct val="107000"/>
                        </a:lnSpc>
                        <a:spcAft>
                          <a:spcPts val="800"/>
                        </a:spcAft>
                      </a:pPr>
                      <a:r>
                        <a:rPr lang="fi-FI" sz="1400">
                          <a:effectLst/>
                        </a:rPr>
                        <a:t>En osaa sanoa</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14</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5</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1860519585"/>
                  </a:ext>
                </a:extLst>
              </a:tr>
              <a:tr h="551970">
                <a:tc>
                  <a:txBody>
                    <a:bodyPr/>
                    <a:lstStyle/>
                    <a:p>
                      <a:pPr>
                        <a:lnSpc>
                          <a:spcPct val="107000"/>
                        </a:lnSpc>
                        <a:spcAft>
                          <a:spcPts val="800"/>
                        </a:spcAft>
                      </a:pPr>
                      <a:r>
                        <a:rPr lang="fi-FI" sz="1400">
                          <a:effectLst/>
                        </a:rPr>
                        <a:t>Opiskelijoilla ei ole riittävästi hyväksyttyjä opintoja/opintopisteitä</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dirty="0">
                          <a:effectLst/>
                        </a:rPr>
                        <a:t>14</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5</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1424324181"/>
                  </a:ext>
                </a:extLst>
              </a:tr>
              <a:tr h="551970">
                <a:tc>
                  <a:txBody>
                    <a:bodyPr/>
                    <a:lstStyle/>
                    <a:p>
                      <a:pPr>
                        <a:lnSpc>
                          <a:spcPct val="107000"/>
                        </a:lnSpc>
                        <a:spcAft>
                          <a:spcPts val="800"/>
                        </a:spcAft>
                      </a:pPr>
                      <a:r>
                        <a:rPr lang="fi-FI" sz="1400">
                          <a:effectLst/>
                        </a:rPr>
                        <a:t>Rekrytointikielto (esim. määrärahojen puute)</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dirty="0">
                          <a:effectLst/>
                        </a:rPr>
                        <a:t>9</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3</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3992281536"/>
                  </a:ext>
                </a:extLst>
              </a:tr>
              <a:tr h="551970">
                <a:tc>
                  <a:txBody>
                    <a:bodyPr/>
                    <a:lstStyle/>
                    <a:p>
                      <a:pPr>
                        <a:lnSpc>
                          <a:spcPct val="107000"/>
                        </a:lnSpc>
                        <a:spcAft>
                          <a:spcPts val="800"/>
                        </a:spcAft>
                      </a:pPr>
                      <a:r>
                        <a:rPr lang="fi-FI" sz="1400">
                          <a:effectLst/>
                        </a:rPr>
                        <a:t>Työvoimatoimiston tarjoamia sijaisia ei voi jostakin syystä palkata</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dirty="0">
                          <a:effectLst/>
                        </a:rPr>
                        <a:t>7</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dirty="0">
                          <a:effectLst/>
                        </a:rPr>
                        <a:t>2</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2936860625"/>
                  </a:ext>
                </a:extLst>
              </a:tr>
            </a:tbl>
          </a:graphicData>
        </a:graphic>
      </p:graphicFrame>
      <p:sp>
        <p:nvSpPr>
          <p:cNvPr id="9" name="Tekstiruutu 8">
            <a:extLst>
              <a:ext uri="{FF2B5EF4-FFF2-40B4-BE49-F238E27FC236}">
                <a16:creationId xmlns:a16="http://schemas.microsoft.com/office/drawing/2014/main" id="{56760DDB-3EE7-45A9-B7E7-61FE1D894B41}"/>
              </a:ext>
            </a:extLst>
          </p:cNvPr>
          <p:cNvSpPr txBox="1"/>
          <p:nvPr/>
        </p:nvSpPr>
        <p:spPr>
          <a:xfrm>
            <a:off x="6012160" y="1273324"/>
            <a:ext cx="2558847" cy="3108543"/>
          </a:xfrm>
          <a:prstGeom prst="rect">
            <a:avLst/>
          </a:prstGeom>
          <a:noFill/>
        </p:spPr>
        <p:txBody>
          <a:bodyPr wrap="square" rtlCol="0">
            <a:spAutoFit/>
          </a:bodyPr>
          <a:lstStyle/>
          <a:p>
            <a:r>
              <a:rPr lang="fi-FI" sz="1400" dirty="0"/>
              <a:t>Muina syinä mainittiin mm. huono palkkaus, tehtävät arvioitu niin matalaksi, ettei hakijoita riitä, organisaation vetovoiman puute, muut työantajat vetävät paremmin, rekrytoinnista vastaavan henkilön puute, keikkailu omalle työnantajalle myös toisessa työyksikössä tehty vaikeaksi, kolmivuorotyöhön ei ole halukkaita, töitä on enemmän kuin pystyy tekemään eettisesti, joten ei halukkaita</a:t>
            </a:r>
          </a:p>
        </p:txBody>
      </p:sp>
    </p:spTree>
    <p:extLst>
      <p:ext uri="{BB962C8B-B14F-4D97-AF65-F5344CB8AC3E}">
        <p14:creationId xmlns:p14="http://schemas.microsoft.com/office/powerpoint/2010/main" val="100572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6BF40FCA-8253-4C83-B912-1D8AE11E005A}"/>
              </a:ext>
            </a:extLst>
          </p:cNvPr>
          <p:cNvSpPr>
            <a:spLocks noGrp="1"/>
          </p:cNvSpPr>
          <p:nvPr>
            <p:ph idx="1"/>
          </p:nvPr>
        </p:nvSpPr>
        <p:spPr/>
        <p:txBody>
          <a:bodyPr/>
          <a:lstStyle/>
          <a:p>
            <a:pPr marL="285750" indent="-285750">
              <a:buFont typeface="Arial" panose="020B0604020202020204" pitchFamily="34" charset="0"/>
              <a:buChar char="•"/>
            </a:pPr>
            <a:r>
              <a:rPr lang="fi-FI" dirty="0"/>
              <a:t>Aiemmin sijaisena toimineet</a:t>
            </a:r>
          </a:p>
          <a:p>
            <a:pPr marL="285750" indent="-285750">
              <a:buFont typeface="Arial" panose="020B0604020202020204" pitchFamily="34" charset="0"/>
              <a:buChar char="•"/>
            </a:pPr>
            <a:r>
              <a:rPr lang="fi-FI" dirty="0"/>
              <a:t>Ammattiin valmistunut terveydenhuollon ammattihenkilö</a:t>
            </a:r>
          </a:p>
          <a:p>
            <a:pPr marL="285750" indent="-285750">
              <a:buFont typeface="Arial" panose="020B0604020202020204" pitchFamily="34" charset="0"/>
              <a:buChar char="•"/>
            </a:pPr>
            <a:r>
              <a:rPr lang="fi-FI" dirty="0"/>
              <a:t>Opiskelijat</a:t>
            </a:r>
          </a:p>
          <a:p>
            <a:pPr marL="285750" indent="-285750">
              <a:buFont typeface="Arial" panose="020B0604020202020204" pitchFamily="34" charset="0"/>
              <a:buChar char="•"/>
            </a:pPr>
            <a:r>
              <a:rPr lang="fi-FI" dirty="0"/>
              <a:t>Eläkeläiset</a:t>
            </a:r>
          </a:p>
          <a:p>
            <a:endParaRPr lang="fi-FI" dirty="0"/>
          </a:p>
          <a:p>
            <a:endParaRPr lang="fi-FI" dirty="0"/>
          </a:p>
        </p:txBody>
      </p:sp>
      <p:sp>
        <p:nvSpPr>
          <p:cNvPr id="7" name="Sisällön paikkamerkki 6">
            <a:extLst>
              <a:ext uri="{FF2B5EF4-FFF2-40B4-BE49-F238E27FC236}">
                <a16:creationId xmlns:a16="http://schemas.microsoft.com/office/drawing/2014/main" id="{BD4B4705-E35B-4241-A2BB-9ABE9C0F87A2}"/>
              </a:ext>
            </a:extLst>
          </p:cNvPr>
          <p:cNvSpPr>
            <a:spLocks noGrp="1"/>
          </p:cNvSpPr>
          <p:nvPr>
            <p:ph sz="half" idx="13"/>
          </p:nvPr>
        </p:nvSpPr>
        <p:spPr/>
        <p:txBody>
          <a:bodyPr/>
          <a:lstStyle/>
          <a:p>
            <a:endParaRPr lang="fi-FI"/>
          </a:p>
        </p:txBody>
      </p:sp>
      <p:sp>
        <p:nvSpPr>
          <p:cNvPr id="4" name="Päivämäärän paikkamerkki 3">
            <a:extLst>
              <a:ext uri="{FF2B5EF4-FFF2-40B4-BE49-F238E27FC236}">
                <a16:creationId xmlns:a16="http://schemas.microsoft.com/office/drawing/2014/main" id="{F290B03B-6989-44BC-A3E9-F9AC412AE617}"/>
              </a:ext>
            </a:extLst>
          </p:cNvPr>
          <p:cNvSpPr>
            <a:spLocks noGrp="1"/>
          </p:cNvSpPr>
          <p:nvPr>
            <p:ph type="dt" sz="half" idx="14"/>
          </p:nvPr>
        </p:nvSpPr>
        <p:spPr/>
        <p:txBody>
          <a:bodyPr/>
          <a:lstStyle/>
          <a:p>
            <a:r>
              <a:rPr lang="fi-FI">
                <a:solidFill>
                  <a:prstClr val="black"/>
                </a:solidFill>
              </a:rPr>
              <a:t>18.6.2018</a:t>
            </a:r>
            <a:endParaRPr lang="en-US" dirty="0">
              <a:solidFill>
                <a:prstClr val="black"/>
              </a:solidFill>
            </a:endParaRPr>
          </a:p>
        </p:txBody>
      </p:sp>
      <p:sp>
        <p:nvSpPr>
          <p:cNvPr id="5" name="Alatunnisteen paikkamerkki 4">
            <a:extLst>
              <a:ext uri="{FF2B5EF4-FFF2-40B4-BE49-F238E27FC236}">
                <a16:creationId xmlns:a16="http://schemas.microsoft.com/office/drawing/2014/main" id="{B25409D4-F089-49DC-B800-E7C5127A2CE3}"/>
              </a:ext>
            </a:extLst>
          </p:cNvPr>
          <p:cNvSpPr>
            <a:spLocks noGrp="1"/>
          </p:cNvSpPr>
          <p:nvPr>
            <p:ph type="ftr" sz="quarter" idx="15"/>
          </p:nvPr>
        </p:nvSpPr>
        <p:spPr/>
        <p:txBody>
          <a:bodyPr/>
          <a:lstStyle/>
          <a:p>
            <a:r>
              <a:rPr lang="en-US" noProof="1">
                <a:solidFill>
                  <a:prstClr val="black"/>
                </a:solidFill>
              </a:rPr>
              <a:t>Kirsi Markkanen</a:t>
            </a:r>
          </a:p>
        </p:txBody>
      </p:sp>
      <p:sp>
        <p:nvSpPr>
          <p:cNvPr id="6" name="Dian numeron paikkamerkki 5">
            <a:extLst>
              <a:ext uri="{FF2B5EF4-FFF2-40B4-BE49-F238E27FC236}">
                <a16:creationId xmlns:a16="http://schemas.microsoft.com/office/drawing/2014/main" id="{6146A48D-4796-412B-B996-7210D3315DA3}"/>
              </a:ext>
            </a:extLst>
          </p:cNvPr>
          <p:cNvSpPr>
            <a:spLocks noGrp="1"/>
          </p:cNvSpPr>
          <p:nvPr>
            <p:ph type="sldNum" sz="quarter" idx="16"/>
          </p:nvPr>
        </p:nvSpPr>
        <p:spPr/>
        <p:txBody>
          <a:bodyPr/>
          <a:lstStyle/>
          <a:p>
            <a:fld id="{E743BE7D-B00E-6E48-A5FD-90D3C264DB2F}" type="slidenum">
              <a:rPr lang="en-US" smtClean="0">
                <a:solidFill>
                  <a:prstClr val="black"/>
                </a:solidFill>
              </a:rPr>
              <a:pPr/>
              <a:t>11</a:t>
            </a:fld>
            <a:endParaRPr lang="en-US" dirty="0">
              <a:solidFill>
                <a:prstClr val="black"/>
              </a:solidFill>
            </a:endParaRPr>
          </a:p>
        </p:txBody>
      </p:sp>
      <p:sp>
        <p:nvSpPr>
          <p:cNvPr id="2" name="Otsikko 1">
            <a:extLst>
              <a:ext uri="{FF2B5EF4-FFF2-40B4-BE49-F238E27FC236}">
                <a16:creationId xmlns:a16="http://schemas.microsoft.com/office/drawing/2014/main" id="{B8B168A7-993F-4D92-9596-99AC3EE56164}"/>
              </a:ext>
            </a:extLst>
          </p:cNvPr>
          <p:cNvSpPr>
            <a:spLocks noGrp="1"/>
          </p:cNvSpPr>
          <p:nvPr>
            <p:ph type="title"/>
          </p:nvPr>
        </p:nvSpPr>
        <p:spPr/>
        <p:txBody>
          <a:bodyPr/>
          <a:lstStyle/>
          <a:p>
            <a:r>
              <a:rPr lang="fi-FI" b="0" dirty="0"/>
              <a:t>Kuka sijaiseksi</a:t>
            </a:r>
          </a:p>
        </p:txBody>
      </p:sp>
    </p:spTree>
    <p:extLst>
      <p:ext uri="{BB962C8B-B14F-4D97-AF65-F5344CB8AC3E}">
        <p14:creationId xmlns:p14="http://schemas.microsoft.com/office/powerpoint/2010/main" val="1372542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708160" y="1993404"/>
            <a:ext cx="7211338" cy="2928537"/>
          </a:xfrm>
        </p:spPr>
        <p:txBody>
          <a:bodyPr>
            <a:normAutofit fontScale="92500" lnSpcReduction="10000"/>
          </a:bodyPr>
          <a:lstStyle/>
          <a:p>
            <a:pPr marL="285750" indent="-285750">
              <a:buFont typeface="Arial" panose="020B0604020202020204" pitchFamily="34" charset="0"/>
              <a:buChar char="•"/>
            </a:pPr>
            <a:r>
              <a:rPr lang="fi-FI" dirty="0"/>
              <a:t>Kesäaikana 2019 on ollut eniten työvoimapulaa sairaanhoitajista (erikoissairaanhoito ja terveyskeskukset) sekä lähi- ja perushoitajista (terveyskeskukset ja vanhusten palvelut).</a:t>
            </a:r>
          </a:p>
          <a:p>
            <a:pPr marL="285750" indent="-285750">
              <a:buFont typeface="Arial" panose="020B0604020202020204" pitchFamily="34" charset="0"/>
              <a:buChar char="•"/>
            </a:pPr>
            <a:r>
              <a:rPr lang="fi-FI" dirty="0"/>
              <a:t>Pulaa on ollut myös mm. bioanalyytikkojen, lastenhoitajien, lääkäreiden ja röntgenhoitajien sijaisista.</a:t>
            </a:r>
          </a:p>
          <a:p>
            <a:pPr marL="285750" indent="-285750">
              <a:buFont typeface="Arial" panose="020B0604020202020204" pitchFamily="34" charset="0"/>
              <a:buChar char="•"/>
            </a:pPr>
            <a:r>
              <a:rPr lang="fi-FI" dirty="0"/>
              <a:t>Työvoimapulaa on useimmiten lyhytaikaisista keikkalaisista (alle 2 viikon sijaisuudet).</a:t>
            </a:r>
          </a:p>
          <a:p>
            <a:pPr marL="285750" indent="-285750">
              <a:buFont typeface="Arial" panose="020B0604020202020204" pitchFamily="34" charset="0"/>
              <a:buChar char="•"/>
            </a:pPr>
            <a:r>
              <a:rPr lang="fi-FI" dirty="0"/>
              <a:t>Yleisin syy sijaispulaan on puute kokeneista, koulutetuista sijaisista. </a:t>
            </a:r>
          </a:p>
          <a:p>
            <a:pPr marL="285750" indent="-285750">
              <a:buFont typeface="Arial" panose="020B0604020202020204" pitchFamily="34" charset="0"/>
              <a:buChar char="•"/>
            </a:pPr>
            <a:r>
              <a:rPr lang="fi-FI" dirty="0"/>
              <a:t>Vakituisiin toimiin ja virkoihin ei kaikkialla ole ollut hakijoita.</a:t>
            </a:r>
          </a:p>
          <a:p>
            <a:pPr marL="285750" indent="-285750">
              <a:buFont typeface="Arial" panose="020B0604020202020204" pitchFamily="34" charset="0"/>
              <a:buChar char="•"/>
            </a:pPr>
            <a:endParaRPr lang="fi-FI" dirty="0"/>
          </a:p>
          <a:p>
            <a:endParaRPr lang="fi-FI" dirty="0"/>
          </a:p>
          <a:p>
            <a:r>
              <a:rPr lang="fi-FI" sz="2600" dirty="0"/>
              <a:t>Pulaa: sairaanhoitajista, lähihoitajista</a:t>
            </a:r>
            <a:br>
              <a:rPr lang="fi-FI" sz="3300" dirty="0"/>
            </a:br>
            <a:r>
              <a:rPr lang="fi-FI" sz="3200" dirty="0"/>
              <a:t> </a:t>
            </a:r>
          </a:p>
          <a:p>
            <a:endParaRPr lang="fi-FI" sz="3200" dirty="0"/>
          </a:p>
        </p:txBody>
      </p:sp>
      <p:sp>
        <p:nvSpPr>
          <p:cNvPr id="5" name="Sisällön paikkamerkki 4">
            <a:extLst>
              <a:ext uri="{FF2B5EF4-FFF2-40B4-BE49-F238E27FC236}">
                <a16:creationId xmlns:a16="http://schemas.microsoft.com/office/drawing/2014/main" id="{61E9A36A-3F16-4F7F-8FAA-98207C2809FE}"/>
              </a:ext>
            </a:extLst>
          </p:cNvPr>
          <p:cNvSpPr>
            <a:spLocks noGrp="1"/>
          </p:cNvSpPr>
          <p:nvPr>
            <p:ph sz="half" idx="13"/>
          </p:nvPr>
        </p:nvSpPr>
        <p:spPr/>
        <p:txBody>
          <a:bodyPr/>
          <a:lstStyle/>
          <a:p>
            <a:endParaRPr lang="fi-FI"/>
          </a:p>
        </p:txBody>
      </p:sp>
      <p:sp>
        <p:nvSpPr>
          <p:cNvPr id="4" name="Päivämäärän paikkamerkki 3"/>
          <p:cNvSpPr>
            <a:spLocks noGrp="1"/>
          </p:cNvSpPr>
          <p:nvPr>
            <p:ph type="dt" sz="half" idx="14"/>
          </p:nvPr>
        </p:nvSpPr>
        <p:spPr/>
        <p:txBody>
          <a:bodyPr/>
          <a:lstStyle/>
          <a:p>
            <a:r>
              <a:rPr lang="fi-FI">
                <a:solidFill>
                  <a:prstClr val="black"/>
                </a:solidFill>
              </a:rPr>
              <a:t>18.6.2018</a:t>
            </a:r>
            <a:endParaRPr lang="en-US" dirty="0">
              <a:solidFill>
                <a:prstClr val="black"/>
              </a:solidFill>
            </a:endParaRPr>
          </a:p>
        </p:txBody>
      </p:sp>
      <p:sp>
        <p:nvSpPr>
          <p:cNvPr id="7" name="Alatunnisteen paikkamerkki 4">
            <a:extLst>
              <a:ext uri="{FF2B5EF4-FFF2-40B4-BE49-F238E27FC236}">
                <a16:creationId xmlns:a16="http://schemas.microsoft.com/office/drawing/2014/main" id="{BBD167C5-8559-4DD9-B7CE-67CE6976F5F9}"/>
              </a:ext>
            </a:extLst>
          </p:cNvPr>
          <p:cNvSpPr>
            <a:spLocks noGrp="1"/>
          </p:cNvSpPr>
          <p:nvPr>
            <p:ph type="ftr" sz="quarter" idx="15"/>
          </p:nvPr>
        </p:nvSpPr>
        <p:spPr/>
        <p:txBody>
          <a:bodyPr/>
          <a:lstStyle/>
          <a:p>
            <a:r>
              <a:rPr lang="en-US" noProof="1">
                <a:solidFill>
                  <a:prstClr val="black"/>
                </a:solidFill>
              </a:rPr>
              <a:t>Kirsi Markkanen</a:t>
            </a:r>
          </a:p>
        </p:txBody>
      </p:sp>
      <p:sp>
        <p:nvSpPr>
          <p:cNvPr id="6" name="Dian numeron paikkamerkki 5"/>
          <p:cNvSpPr>
            <a:spLocks noGrp="1"/>
          </p:cNvSpPr>
          <p:nvPr>
            <p:ph type="sldNum" sz="quarter" idx="16"/>
          </p:nvPr>
        </p:nvSpPr>
        <p:spPr/>
        <p:txBody>
          <a:bodyPr/>
          <a:lstStyle/>
          <a:p>
            <a:fld id="{E743BE7D-B00E-6E48-A5FD-90D3C264DB2F}" type="slidenum">
              <a:rPr lang="en-US" smtClean="0">
                <a:solidFill>
                  <a:prstClr val="black"/>
                </a:solidFill>
              </a:rPr>
              <a:pPr/>
              <a:t>12</a:t>
            </a:fld>
            <a:endParaRPr lang="en-US" dirty="0">
              <a:solidFill>
                <a:prstClr val="black"/>
              </a:solidFill>
            </a:endParaRPr>
          </a:p>
        </p:txBody>
      </p:sp>
      <p:sp>
        <p:nvSpPr>
          <p:cNvPr id="2" name="Otsikko 1"/>
          <p:cNvSpPr>
            <a:spLocks noGrp="1"/>
          </p:cNvSpPr>
          <p:nvPr>
            <p:ph type="title"/>
          </p:nvPr>
        </p:nvSpPr>
        <p:spPr/>
        <p:txBody>
          <a:bodyPr/>
          <a:lstStyle/>
          <a:p>
            <a:r>
              <a:rPr lang="fi-FI" b="0" dirty="0"/>
              <a:t>Sijaispulasta kesällä 2019</a:t>
            </a:r>
          </a:p>
        </p:txBody>
      </p:sp>
    </p:spTree>
    <p:extLst>
      <p:ext uri="{BB962C8B-B14F-4D97-AF65-F5344CB8AC3E}">
        <p14:creationId xmlns:p14="http://schemas.microsoft.com/office/powerpoint/2010/main" val="5776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409228"/>
            <a:ext cx="812800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endParaRPr sz="2600" dirty="0">
              <a:solidFill>
                <a:srgbClr val="C00000"/>
              </a:solidFill>
              <a:latin typeface="Latolight"/>
            </a:endParaRPr>
          </a:p>
        </p:txBody>
      </p:sp>
      <p:sp>
        <p:nvSpPr>
          <p:cNvPr id="11" name="Päivämäärän paikkamerkki 10">
            <a:extLst>
              <a:ext uri="{FF2B5EF4-FFF2-40B4-BE49-F238E27FC236}">
                <a16:creationId xmlns:a16="http://schemas.microsoft.com/office/drawing/2014/main" id="{641635CB-3D0A-41B2-8DD0-83E095C6BD8B}"/>
              </a:ext>
            </a:extLst>
          </p:cNvPr>
          <p:cNvSpPr>
            <a:spLocks noGrp="1"/>
          </p:cNvSpPr>
          <p:nvPr>
            <p:ph type="dt" sz="half" idx="14"/>
          </p:nvPr>
        </p:nvSpPr>
        <p:spPr/>
        <p:txBody>
          <a:bodyPr/>
          <a:lstStyle/>
          <a:p>
            <a:r>
              <a:rPr lang="fi-FI">
                <a:solidFill>
                  <a:prstClr val="black"/>
                </a:solidFill>
              </a:rPr>
              <a:t>18.6.2018</a:t>
            </a:r>
            <a:endParaRPr lang="en-US" dirty="0">
              <a:solidFill>
                <a:prstClr val="black"/>
              </a:solidFill>
            </a:endParaRPr>
          </a:p>
        </p:txBody>
      </p:sp>
      <p:sp>
        <p:nvSpPr>
          <p:cNvPr id="10" name="Alatunnisteen paikkamerkki 4">
            <a:extLst>
              <a:ext uri="{FF2B5EF4-FFF2-40B4-BE49-F238E27FC236}">
                <a16:creationId xmlns:a16="http://schemas.microsoft.com/office/drawing/2014/main" id="{10D9A1A1-D133-4C0D-87A9-9B6890473819}"/>
              </a:ext>
            </a:extLst>
          </p:cNvPr>
          <p:cNvSpPr>
            <a:spLocks noGrp="1"/>
          </p:cNvSpPr>
          <p:nvPr>
            <p:ph type="ftr" sz="quarter" idx="15"/>
          </p:nvPr>
        </p:nvSpPr>
        <p:spPr/>
        <p:txBody>
          <a:bodyPr/>
          <a:lstStyle/>
          <a:p>
            <a:r>
              <a:rPr lang="en-US" noProof="1">
                <a:solidFill>
                  <a:prstClr val="black"/>
                </a:solidFill>
              </a:rPr>
              <a:t>Kirsi Markkanen</a:t>
            </a:r>
          </a:p>
        </p:txBody>
      </p:sp>
      <p:sp>
        <p:nvSpPr>
          <p:cNvPr id="12" name="Dian numeron paikkamerkki 11">
            <a:extLst>
              <a:ext uri="{FF2B5EF4-FFF2-40B4-BE49-F238E27FC236}">
                <a16:creationId xmlns:a16="http://schemas.microsoft.com/office/drawing/2014/main" id="{2797B6CF-35C1-4F8A-9694-FB55C4F9A2AF}"/>
              </a:ext>
            </a:extLst>
          </p:cNvPr>
          <p:cNvSpPr>
            <a:spLocks noGrp="1"/>
          </p:cNvSpPr>
          <p:nvPr>
            <p:ph type="sldNum" sz="quarter" idx="16"/>
          </p:nvPr>
        </p:nvSpPr>
        <p:spPr/>
        <p:txBody>
          <a:bodyPr/>
          <a:lstStyle/>
          <a:p>
            <a:fld id="{E743BE7D-B00E-6E48-A5FD-90D3C264DB2F}" type="slidenum">
              <a:rPr lang="en-US" smtClean="0">
                <a:solidFill>
                  <a:prstClr val="black"/>
                </a:solidFill>
              </a:rPr>
              <a:pPr/>
              <a:t>13</a:t>
            </a:fld>
            <a:endParaRPr lang="en-US" dirty="0">
              <a:solidFill>
                <a:prstClr val="black"/>
              </a:solidFill>
            </a:endParaRPr>
          </a:p>
        </p:txBody>
      </p:sp>
      <p:sp>
        <p:nvSpPr>
          <p:cNvPr id="3" name="Otsikko 2">
            <a:extLst>
              <a:ext uri="{FF2B5EF4-FFF2-40B4-BE49-F238E27FC236}">
                <a16:creationId xmlns:a16="http://schemas.microsoft.com/office/drawing/2014/main" id="{0E1CA224-CB25-41A1-B837-849849ABC1A0}"/>
              </a:ext>
            </a:extLst>
          </p:cNvPr>
          <p:cNvSpPr>
            <a:spLocks noGrp="1"/>
          </p:cNvSpPr>
          <p:nvPr>
            <p:ph type="title"/>
          </p:nvPr>
        </p:nvSpPr>
        <p:spPr>
          <a:xfrm>
            <a:off x="730705" y="247582"/>
            <a:ext cx="7886700" cy="1104636"/>
          </a:xfrm>
        </p:spPr>
        <p:txBody>
          <a:bodyPr/>
          <a:lstStyle/>
          <a:p>
            <a:r>
              <a:rPr lang="fi-FI" dirty="0"/>
              <a:t>Sijaisten määrä kesään 2018 verrattuna</a:t>
            </a:r>
            <a:br>
              <a:rPr lang="fi-FI" dirty="0"/>
            </a:br>
            <a:endParaRPr lang="fi-FI" dirty="0"/>
          </a:p>
        </p:txBody>
      </p:sp>
      <p:graphicFrame>
        <p:nvGraphicFramePr>
          <p:cNvPr id="9" name="Taulukko 8">
            <a:extLst>
              <a:ext uri="{FF2B5EF4-FFF2-40B4-BE49-F238E27FC236}">
                <a16:creationId xmlns:a16="http://schemas.microsoft.com/office/drawing/2014/main" id="{CBA4F12B-F692-4208-94B2-AEEF9A5EBA08}"/>
              </a:ext>
            </a:extLst>
          </p:cNvPr>
          <p:cNvGraphicFramePr>
            <a:graphicFrameLocks noGrp="1"/>
          </p:cNvGraphicFramePr>
          <p:nvPr>
            <p:extLst>
              <p:ext uri="{D42A27DB-BD31-4B8C-83A1-F6EECF244321}">
                <p14:modId xmlns:p14="http://schemas.microsoft.com/office/powerpoint/2010/main" val="2371217"/>
              </p:ext>
            </p:extLst>
          </p:nvPr>
        </p:nvGraphicFramePr>
        <p:xfrm>
          <a:off x="1259632" y="1027119"/>
          <a:ext cx="4644436" cy="3697398"/>
        </p:xfrm>
        <a:graphic>
          <a:graphicData uri="http://schemas.openxmlformats.org/drawingml/2006/table">
            <a:tbl>
              <a:tblPr firstRow="1" bandRow="1">
                <a:tableStyleId>{5C22544A-7EE6-4342-B048-85BDC9FD1C3A}</a:tableStyleId>
              </a:tblPr>
              <a:tblGrid>
                <a:gridCol w="2078955">
                  <a:extLst>
                    <a:ext uri="{9D8B030D-6E8A-4147-A177-3AD203B41FA5}">
                      <a16:colId xmlns:a16="http://schemas.microsoft.com/office/drawing/2014/main" val="1135127285"/>
                    </a:ext>
                  </a:extLst>
                </a:gridCol>
                <a:gridCol w="1348269">
                  <a:extLst>
                    <a:ext uri="{9D8B030D-6E8A-4147-A177-3AD203B41FA5}">
                      <a16:colId xmlns:a16="http://schemas.microsoft.com/office/drawing/2014/main" val="2065826992"/>
                    </a:ext>
                  </a:extLst>
                </a:gridCol>
                <a:gridCol w="1217212">
                  <a:extLst>
                    <a:ext uri="{9D8B030D-6E8A-4147-A177-3AD203B41FA5}">
                      <a16:colId xmlns:a16="http://schemas.microsoft.com/office/drawing/2014/main" val="3198066017"/>
                    </a:ext>
                  </a:extLst>
                </a:gridCol>
              </a:tblGrid>
              <a:tr h="234145">
                <a:tc>
                  <a:txBody>
                    <a:bodyPr/>
                    <a:lstStyle/>
                    <a:p>
                      <a:pPr>
                        <a:lnSpc>
                          <a:spcPct val="107000"/>
                        </a:lnSpc>
                        <a:spcAft>
                          <a:spcPts val="800"/>
                        </a:spcAft>
                      </a:pPr>
                      <a:r>
                        <a:rPr lang="fi-FI" sz="1600" dirty="0">
                          <a:effectLst/>
                        </a:rPr>
                        <a:t>Vaihtoehto</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tc>
                <a:tc>
                  <a:txBody>
                    <a:bodyPr/>
                    <a:lstStyle/>
                    <a:p>
                      <a:pPr algn="ctr">
                        <a:lnSpc>
                          <a:spcPct val="107000"/>
                        </a:lnSpc>
                        <a:spcAft>
                          <a:spcPts val="800"/>
                        </a:spcAft>
                      </a:pPr>
                      <a:r>
                        <a:rPr lang="fi-FI" sz="1600" dirty="0">
                          <a:effectLst/>
                        </a:rPr>
                        <a:t>n</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tc>
                <a:tc>
                  <a:txBody>
                    <a:bodyPr/>
                    <a:lstStyle/>
                    <a:p>
                      <a:pPr algn="ctr">
                        <a:lnSpc>
                          <a:spcPct val="107000"/>
                        </a:lnSpc>
                        <a:spcAft>
                          <a:spcPts val="800"/>
                        </a:spcAft>
                      </a:pPr>
                      <a:r>
                        <a:rPr lang="fi-FI" sz="1600" dirty="0">
                          <a:effectLst/>
                        </a:rPr>
                        <a:t>%</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106614147"/>
                  </a:ext>
                </a:extLst>
              </a:tr>
              <a:tr h="498051">
                <a:tc>
                  <a:txBody>
                    <a:bodyPr/>
                    <a:lstStyle/>
                    <a:p>
                      <a:pPr>
                        <a:lnSpc>
                          <a:spcPct val="107000"/>
                        </a:lnSpc>
                        <a:spcAft>
                          <a:spcPts val="800"/>
                        </a:spcAft>
                      </a:pPr>
                      <a:r>
                        <a:rPr lang="fi-FI" sz="1400">
                          <a:effectLst/>
                        </a:rPr>
                        <a:t>Kasvaa selvästi</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1</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1 %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1285173803"/>
                  </a:ext>
                </a:extLst>
              </a:tr>
              <a:tr h="515232">
                <a:tc>
                  <a:txBody>
                    <a:bodyPr/>
                    <a:lstStyle/>
                    <a:p>
                      <a:pPr>
                        <a:lnSpc>
                          <a:spcPct val="107000"/>
                        </a:lnSpc>
                        <a:spcAft>
                          <a:spcPts val="800"/>
                        </a:spcAft>
                      </a:pPr>
                      <a:r>
                        <a:rPr lang="fi-FI" sz="1400">
                          <a:effectLst/>
                        </a:rPr>
                        <a:t>Kasvaa jonkin verran</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18</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16 %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2479619088"/>
                  </a:ext>
                </a:extLst>
              </a:tr>
              <a:tr h="486355">
                <a:tc>
                  <a:txBody>
                    <a:bodyPr/>
                    <a:lstStyle/>
                    <a:p>
                      <a:pPr>
                        <a:lnSpc>
                          <a:spcPct val="107000"/>
                        </a:lnSpc>
                        <a:spcAft>
                          <a:spcPts val="800"/>
                        </a:spcAft>
                      </a:pPr>
                      <a:r>
                        <a:rPr lang="fi-FI" sz="1400" dirty="0">
                          <a:effectLst/>
                        </a:rPr>
                        <a:t>Pysyy ennallaan</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64</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58 %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1180507806"/>
                  </a:ext>
                </a:extLst>
              </a:tr>
              <a:tr h="545853">
                <a:tc>
                  <a:txBody>
                    <a:bodyPr/>
                    <a:lstStyle/>
                    <a:p>
                      <a:pPr>
                        <a:lnSpc>
                          <a:spcPct val="107000"/>
                        </a:lnSpc>
                        <a:spcAft>
                          <a:spcPts val="800"/>
                        </a:spcAft>
                      </a:pPr>
                      <a:r>
                        <a:rPr lang="fi-FI" sz="1400">
                          <a:effectLst/>
                        </a:rPr>
                        <a:t>Vähentyy jonkin verran</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23</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21 %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551015598"/>
                  </a:ext>
                </a:extLst>
              </a:tr>
              <a:tr h="660582">
                <a:tc>
                  <a:txBody>
                    <a:bodyPr/>
                    <a:lstStyle/>
                    <a:p>
                      <a:pPr>
                        <a:lnSpc>
                          <a:spcPct val="107000"/>
                        </a:lnSpc>
                        <a:spcAft>
                          <a:spcPts val="800"/>
                        </a:spcAft>
                      </a:pPr>
                      <a:r>
                        <a:rPr lang="fi-FI" sz="1400">
                          <a:effectLst/>
                        </a:rPr>
                        <a:t>Vähentyy selvästi</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a:effectLst/>
                        </a:rPr>
                        <a:t>4</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a:effectLst/>
                        </a:rPr>
                        <a:t>4 %</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2574421965"/>
                  </a:ext>
                </a:extLst>
              </a:tr>
              <a:tr h="660582">
                <a:tc>
                  <a:txBody>
                    <a:bodyPr/>
                    <a:lstStyle/>
                    <a:p>
                      <a:pPr>
                        <a:lnSpc>
                          <a:spcPct val="107000"/>
                        </a:lnSpc>
                        <a:spcAft>
                          <a:spcPts val="800"/>
                        </a:spcAft>
                      </a:pPr>
                      <a:r>
                        <a:rPr lang="fi-FI" sz="1400">
                          <a:effectLst/>
                        </a:rPr>
                        <a:t>Yhteensä</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108</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100 %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739067076"/>
                  </a:ext>
                </a:extLst>
              </a:tr>
            </a:tbl>
          </a:graphicData>
        </a:graphic>
      </p:graphicFrame>
      <p:sp>
        <p:nvSpPr>
          <p:cNvPr id="13" name="Tekstiruutu 12">
            <a:extLst>
              <a:ext uri="{FF2B5EF4-FFF2-40B4-BE49-F238E27FC236}">
                <a16:creationId xmlns:a16="http://schemas.microsoft.com/office/drawing/2014/main" id="{01FF57F6-2AC2-4A38-BD27-4D6BA7145277}"/>
              </a:ext>
            </a:extLst>
          </p:cNvPr>
          <p:cNvSpPr txBox="1"/>
          <p:nvPr/>
        </p:nvSpPr>
        <p:spPr>
          <a:xfrm>
            <a:off x="6304485" y="1146938"/>
            <a:ext cx="2312920" cy="2246769"/>
          </a:xfrm>
          <a:prstGeom prst="rect">
            <a:avLst/>
          </a:prstGeom>
          <a:noFill/>
        </p:spPr>
        <p:txBody>
          <a:bodyPr wrap="square" rtlCol="0">
            <a:spAutoFit/>
          </a:bodyPr>
          <a:lstStyle/>
          <a:p>
            <a:r>
              <a:rPr lang="fi-FI" sz="1400" dirty="0"/>
              <a:t>Tilanne on muuttunut edelliseen kyselyyn verrattuna, jolloin joka neljäs vastaaja arvioi sijaisten määrän kasvavan. Nyt joka neljäs arvelee sijaisten määrän vähenevän.</a:t>
            </a:r>
          </a:p>
          <a:p>
            <a:r>
              <a:rPr lang="fi-FI" sz="1400" dirty="0"/>
              <a:t>Yhtenä syynä voi olla sijaisten saatavuuden heikkeneminen.</a:t>
            </a:r>
          </a:p>
        </p:txBody>
      </p:sp>
    </p:spTree>
    <p:extLst>
      <p:ext uri="{BB962C8B-B14F-4D97-AF65-F5344CB8AC3E}">
        <p14:creationId xmlns:p14="http://schemas.microsoft.com/office/powerpoint/2010/main" val="3924788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17500"/>
            <a:ext cx="8128000" cy="739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endParaRPr sz="2600" dirty="0">
              <a:solidFill>
                <a:srgbClr val="C00000"/>
              </a:solidFill>
              <a:latin typeface="Latolight"/>
            </a:endParaRPr>
          </a:p>
        </p:txBody>
      </p:sp>
      <p:sp>
        <p:nvSpPr>
          <p:cNvPr id="6" name="Sisällön paikkamerkki 5">
            <a:extLst>
              <a:ext uri="{FF2B5EF4-FFF2-40B4-BE49-F238E27FC236}">
                <a16:creationId xmlns:a16="http://schemas.microsoft.com/office/drawing/2014/main" id="{0FEFBB43-4913-447C-9908-F576AB13658C}"/>
              </a:ext>
            </a:extLst>
          </p:cNvPr>
          <p:cNvSpPr>
            <a:spLocks noGrp="1"/>
          </p:cNvSpPr>
          <p:nvPr>
            <p:ph idx="1"/>
          </p:nvPr>
        </p:nvSpPr>
        <p:spPr/>
        <p:txBody>
          <a:bodyPr/>
          <a:lstStyle/>
          <a:p>
            <a:pPr marL="285750" indent="-285750">
              <a:buFont typeface="Arial" panose="020B0604020202020204" pitchFamily="34" charset="0"/>
              <a:buChar char="•"/>
            </a:pPr>
            <a:r>
              <a:rPr lang="fi-FI" dirty="0"/>
              <a:t>Sijaiset palkataan koulutustaan vastaaviin tehtäviin</a:t>
            </a:r>
          </a:p>
          <a:p>
            <a:pPr marL="285750" indent="-285750">
              <a:buFont typeface="Arial" panose="020B0604020202020204" pitchFamily="34" charset="0"/>
              <a:buChar char="•"/>
            </a:pPr>
            <a:r>
              <a:rPr lang="fi-FI" dirty="0"/>
              <a:t>Henkilöstö kiertää organisaation eri työtehtävissä tai yksiköissä</a:t>
            </a:r>
          </a:p>
          <a:p>
            <a:pPr marL="285750" indent="-285750">
              <a:buFont typeface="Arial" panose="020B0604020202020204" pitchFamily="34" charset="0"/>
              <a:buChar char="•"/>
            </a:pPr>
            <a:r>
              <a:rPr lang="fi-FI" dirty="0"/>
              <a:t>Jossain määrin varaudutaan ylitöihin</a:t>
            </a:r>
          </a:p>
          <a:p>
            <a:pPr marL="285750" indent="-285750">
              <a:buFont typeface="Arial" panose="020B0604020202020204" pitchFamily="34" charset="0"/>
              <a:buChar char="•"/>
            </a:pPr>
            <a:r>
              <a:rPr lang="fi-FI" dirty="0"/>
              <a:t>Toimintojen lisäsupistukset</a:t>
            </a:r>
          </a:p>
          <a:p>
            <a:endParaRPr lang="fi-FI" dirty="0"/>
          </a:p>
        </p:txBody>
      </p:sp>
      <p:sp>
        <p:nvSpPr>
          <p:cNvPr id="8" name="Sisällön paikkamerkki 7">
            <a:extLst>
              <a:ext uri="{FF2B5EF4-FFF2-40B4-BE49-F238E27FC236}">
                <a16:creationId xmlns:a16="http://schemas.microsoft.com/office/drawing/2014/main" id="{945AC8C9-1B8E-4EBE-BF92-1036A7EED9CC}"/>
              </a:ext>
            </a:extLst>
          </p:cNvPr>
          <p:cNvSpPr>
            <a:spLocks noGrp="1"/>
          </p:cNvSpPr>
          <p:nvPr>
            <p:ph sz="half" idx="13"/>
          </p:nvPr>
        </p:nvSpPr>
        <p:spPr/>
        <p:txBody>
          <a:bodyPr/>
          <a:lstStyle/>
          <a:p>
            <a:endParaRPr lang="fi-FI"/>
          </a:p>
        </p:txBody>
      </p:sp>
      <p:sp>
        <p:nvSpPr>
          <p:cNvPr id="3" name="Päivämäärän paikkamerkki 2">
            <a:extLst>
              <a:ext uri="{FF2B5EF4-FFF2-40B4-BE49-F238E27FC236}">
                <a16:creationId xmlns:a16="http://schemas.microsoft.com/office/drawing/2014/main" id="{C827D123-CB7A-450F-889B-4F6999AB48FB}"/>
              </a:ext>
            </a:extLst>
          </p:cNvPr>
          <p:cNvSpPr>
            <a:spLocks noGrp="1"/>
          </p:cNvSpPr>
          <p:nvPr>
            <p:ph type="dt" sz="half" idx="14"/>
          </p:nvPr>
        </p:nvSpPr>
        <p:spPr/>
        <p:txBody>
          <a:bodyPr/>
          <a:lstStyle/>
          <a:p>
            <a:r>
              <a:rPr lang="fi-FI">
                <a:solidFill>
                  <a:prstClr val="black"/>
                </a:solidFill>
              </a:rPr>
              <a:t>18.6.2018</a:t>
            </a:r>
            <a:endParaRPr lang="en-US" dirty="0">
              <a:solidFill>
                <a:prstClr val="black"/>
              </a:solidFill>
            </a:endParaRPr>
          </a:p>
        </p:txBody>
      </p:sp>
      <p:sp>
        <p:nvSpPr>
          <p:cNvPr id="4" name="Alatunnisteen paikkamerkki 4">
            <a:extLst>
              <a:ext uri="{FF2B5EF4-FFF2-40B4-BE49-F238E27FC236}">
                <a16:creationId xmlns:a16="http://schemas.microsoft.com/office/drawing/2014/main" id="{0ED64543-03E6-4689-A409-AE6E39118CFE}"/>
              </a:ext>
            </a:extLst>
          </p:cNvPr>
          <p:cNvSpPr>
            <a:spLocks noGrp="1"/>
          </p:cNvSpPr>
          <p:nvPr>
            <p:ph type="ftr" sz="quarter" idx="15"/>
          </p:nvPr>
        </p:nvSpPr>
        <p:spPr/>
        <p:txBody>
          <a:bodyPr/>
          <a:lstStyle/>
          <a:p>
            <a:r>
              <a:rPr lang="en-US" noProof="1">
                <a:solidFill>
                  <a:prstClr val="black"/>
                </a:solidFill>
              </a:rPr>
              <a:t>Kirsi Markkanen</a:t>
            </a:r>
          </a:p>
        </p:txBody>
      </p:sp>
      <p:sp>
        <p:nvSpPr>
          <p:cNvPr id="5" name="Dian numeron paikkamerkki 4">
            <a:extLst>
              <a:ext uri="{FF2B5EF4-FFF2-40B4-BE49-F238E27FC236}">
                <a16:creationId xmlns:a16="http://schemas.microsoft.com/office/drawing/2014/main" id="{196FA683-D63E-45C9-B1C0-F613ABAD7860}"/>
              </a:ext>
            </a:extLst>
          </p:cNvPr>
          <p:cNvSpPr>
            <a:spLocks noGrp="1"/>
          </p:cNvSpPr>
          <p:nvPr>
            <p:ph type="sldNum" sz="quarter" idx="16"/>
          </p:nvPr>
        </p:nvSpPr>
        <p:spPr/>
        <p:txBody>
          <a:bodyPr/>
          <a:lstStyle/>
          <a:p>
            <a:fld id="{E743BE7D-B00E-6E48-A5FD-90D3C264DB2F}" type="slidenum">
              <a:rPr lang="en-US" smtClean="0">
                <a:solidFill>
                  <a:prstClr val="black"/>
                </a:solidFill>
              </a:rPr>
              <a:pPr/>
              <a:t>14</a:t>
            </a:fld>
            <a:endParaRPr lang="en-US" dirty="0">
              <a:solidFill>
                <a:prstClr val="black"/>
              </a:solidFill>
            </a:endParaRPr>
          </a:p>
        </p:txBody>
      </p:sp>
      <p:sp>
        <p:nvSpPr>
          <p:cNvPr id="7" name="Otsikko 6">
            <a:extLst>
              <a:ext uri="{FF2B5EF4-FFF2-40B4-BE49-F238E27FC236}">
                <a16:creationId xmlns:a16="http://schemas.microsoft.com/office/drawing/2014/main" id="{58BF7D7B-8DED-4630-85D8-3F9F8D4700BA}"/>
              </a:ext>
            </a:extLst>
          </p:cNvPr>
          <p:cNvSpPr>
            <a:spLocks noGrp="1"/>
          </p:cNvSpPr>
          <p:nvPr>
            <p:ph type="title"/>
          </p:nvPr>
        </p:nvSpPr>
        <p:spPr>
          <a:xfrm>
            <a:off x="749300" y="272919"/>
            <a:ext cx="7886700" cy="1104636"/>
          </a:xfrm>
        </p:spPr>
        <p:txBody>
          <a:bodyPr>
            <a:normAutofit fontScale="90000"/>
          </a:bodyPr>
          <a:lstStyle/>
          <a:p>
            <a:r>
              <a:rPr lang="fi-FI" dirty="0"/>
              <a:t>Millaisiin tehtäviin kesäajan 2019 sijaiset palkataan? </a:t>
            </a:r>
            <a:br>
              <a:rPr lang="fi-FI" dirty="0"/>
            </a:br>
            <a:endParaRPr lang="fi-FI" dirty="0"/>
          </a:p>
        </p:txBody>
      </p:sp>
    </p:spTree>
    <p:extLst>
      <p:ext uri="{BB962C8B-B14F-4D97-AF65-F5344CB8AC3E}">
        <p14:creationId xmlns:p14="http://schemas.microsoft.com/office/powerpoint/2010/main" val="2076274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44B88E6-9DF6-4BAD-8CA2-AD04648B17A6}"/>
              </a:ext>
            </a:extLst>
          </p:cNvPr>
          <p:cNvSpPr>
            <a:spLocks noGrp="1"/>
          </p:cNvSpPr>
          <p:nvPr>
            <p:ph type="title"/>
          </p:nvPr>
        </p:nvSpPr>
        <p:spPr/>
        <p:txBody>
          <a:bodyPr/>
          <a:lstStyle/>
          <a:p>
            <a:r>
              <a:rPr lang="fi-FI" dirty="0"/>
              <a:t>Tilanne kesäajan ulkopuolella</a:t>
            </a:r>
          </a:p>
        </p:txBody>
      </p:sp>
      <p:sp>
        <p:nvSpPr>
          <p:cNvPr id="3" name="Päivämäärän paikkamerkki 2">
            <a:extLst>
              <a:ext uri="{FF2B5EF4-FFF2-40B4-BE49-F238E27FC236}">
                <a16:creationId xmlns:a16="http://schemas.microsoft.com/office/drawing/2014/main" id="{05D8DF71-FBBA-4224-A58A-FF4FA0D1E143}"/>
              </a:ext>
            </a:extLst>
          </p:cNvPr>
          <p:cNvSpPr>
            <a:spLocks noGrp="1"/>
          </p:cNvSpPr>
          <p:nvPr>
            <p:ph type="dt" sz="half" idx="10"/>
          </p:nvPr>
        </p:nvSpPr>
        <p:spPr/>
        <p:txBody>
          <a:bodyPr/>
          <a:lstStyle/>
          <a:p>
            <a:fld id="{94B16564-A485-48A2-93F2-239BE630E938}" type="datetime1">
              <a:rPr lang="fi-FI" smtClean="0"/>
              <a:t>4.6.2019</a:t>
            </a:fld>
            <a:endParaRPr lang="en-US" dirty="0"/>
          </a:p>
        </p:txBody>
      </p:sp>
      <p:sp>
        <p:nvSpPr>
          <p:cNvPr id="4" name="Alatunnisteen paikkamerkki 3">
            <a:extLst>
              <a:ext uri="{FF2B5EF4-FFF2-40B4-BE49-F238E27FC236}">
                <a16:creationId xmlns:a16="http://schemas.microsoft.com/office/drawing/2014/main" id="{C038E48D-8874-493D-9D7F-8EDF510A51E7}"/>
              </a:ext>
            </a:extLst>
          </p:cNvPr>
          <p:cNvSpPr>
            <a:spLocks noGrp="1"/>
          </p:cNvSpPr>
          <p:nvPr>
            <p:ph type="ftr" sz="quarter" idx="11"/>
          </p:nvPr>
        </p:nvSpPr>
        <p:spPr/>
        <p:txBody>
          <a:bodyPr/>
          <a:lstStyle/>
          <a:p>
            <a:r>
              <a:rPr lang="en-US"/>
              <a:t>KIrsi Markkanen, Tehy</a:t>
            </a:r>
            <a:endParaRPr lang="en-US" dirty="0"/>
          </a:p>
        </p:txBody>
      </p:sp>
      <p:sp>
        <p:nvSpPr>
          <p:cNvPr id="5" name="Dian numeron paikkamerkki 4">
            <a:extLst>
              <a:ext uri="{FF2B5EF4-FFF2-40B4-BE49-F238E27FC236}">
                <a16:creationId xmlns:a16="http://schemas.microsoft.com/office/drawing/2014/main" id="{B9020C0C-B095-4DA4-AF3B-4DCB0A26BBA4}"/>
              </a:ext>
            </a:extLst>
          </p:cNvPr>
          <p:cNvSpPr>
            <a:spLocks noGrp="1"/>
          </p:cNvSpPr>
          <p:nvPr>
            <p:ph type="sldNum" sz="quarter" idx="12"/>
          </p:nvPr>
        </p:nvSpPr>
        <p:spPr/>
        <p:txBody>
          <a:bodyPr/>
          <a:lstStyle/>
          <a:p>
            <a:fld id="{1CB4FE92-F4D4-AD4D-9A47-FDFEE3EA3A5A}" type="slidenum">
              <a:rPr lang="en-US" smtClean="0"/>
              <a:pPr/>
              <a:t>15</a:t>
            </a:fld>
            <a:endParaRPr lang="en-US" dirty="0"/>
          </a:p>
        </p:txBody>
      </p:sp>
    </p:spTree>
    <p:extLst>
      <p:ext uri="{BB962C8B-B14F-4D97-AF65-F5344CB8AC3E}">
        <p14:creationId xmlns:p14="http://schemas.microsoft.com/office/powerpoint/2010/main" val="2588105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BBD06CF6-3413-4DBC-BCE3-4FF704B42CDC}"/>
              </a:ext>
            </a:extLst>
          </p:cNvPr>
          <p:cNvSpPr>
            <a:spLocks noGrp="1"/>
          </p:cNvSpPr>
          <p:nvPr>
            <p:ph idx="1"/>
          </p:nvPr>
        </p:nvSpPr>
        <p:spPr>
          <a:xfrm>
            <a:off x="708160" y="1489348"/>
            <a:ext cx="7211338" cy="3432593"/>
          </a:xfrm>
        </p:spPr>
        <p:txBody>
          <a:bodyPr>
            <a:normAutofit fontScale="92500" lnSpcReduction="10000"/>
          </a:bodyPr>
          <a:lstStyle/>
          <a:p>
            <a:pPr marL="285750" indent="-285750">
              <a:buFont typeface="Arial" panose="020B0604020202020204" pitchFamily="34" charset="0"/>
              <a:buChar char="•"/>
            </a:pPr>
            <a:r>
              <a:rPr lang="fi-FI" dirty="0"/>
              <a:t>85 %  vastaajista ilmoitti, että eripituisiin keikkoihin ja sijaisuuksiin on ollut vaikea saada sijaisia. Tilanne oli samanlainen kaikilla toimialoilla. </a:t>
            </a:r>
          </a:p>
          <a:p>
            <a:pPr marL="285750" indent="-285750">
              <a:buFont typeface="Arial" panose="020B0604020202020204" pitchFamily="34" charset="0"/>
              <a:buChar char="•"/>
            </a:pPr>
            <a:r>
              <a:rPr lang="fi-FI" dirty="0"/>
              <a:t>75 % vastaajista ilmoitti, että myös alle 6 kuukauden sijaisuuksiin on ollut vaikea saada sijaisia.</a:t>
            </a:r>
          </a:p>
          <a:p>
            <a:pPr marL="285750" indent="-285750">
              <a:buFont typeface="Arial" panose="020B0604020202020204" pitchFamily="34" charset="0"/>
              <a:buChar char="•"/>
            </a:pPr>
            <a:r>
              <a:rPr lang="fi-FI" dirty="0"/>
              <a:t>56 % ilmoitti rekrytointiongelmista pitkäaikaisten sijaisuuksien osalta</a:t>
            </a:r>
          </a:p>
          <a:p>
            <a:pPr marL="285750" indent="-285750">
              <a:buFont typeface="Arial" panose="020B0604020202020204" pitchFamily="34" charset="0"/>
              <a:buChar char="•"/>
            </a:pPr>
            <a:r>
              <a:rPr lang="fi-FI" dirty="0"/>
              <a:t>47 % ilmoitti ongelmista vakituisten työsuhteiden osalta. Toisaalta 45 % ilmoitti, että vakituisiin työsuhteisiin ei ole liittynyt rekrytointiongelmia</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r>
              <a:rPr lang="fi-FI" dirty="0"/>
              <a:t>Erityisen vaikealta tilanne vaikuttaa vanhuspalveluiden ja perusterveydenhuollon palveluiden osalta, joissa on muita vaikeampaa saada työntekijöitä myös vakituisiin työsuhteisiin (yli 60 % vastaajista ilmoitti ongelmista)</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r>
              <a:rPr lang="fi-FI" dirty="0"/>
              <a:t>Hankalin tilanne työvoiman saatavuuden oalta näyttäisi vastausten perusteella olevan Hyksin ja </a:t>
            </a:r>
            <a:r>
              <a:rPr lang="fi-FI" dirty="0" err="1"/>
              <a:t>Kysin</a:t>
            </a:r>
            <a:r>
              <a:rPr lang="fi-FI" dirty="0"/>
              <a:t> erityisvastuualueilla. Näiden alueiden vastaajista lähes kaikki kertoivat sijaisten saannin vaikeutuneen. Lisäksi vakituisten vakanssien täytön ongelmista kertoi 76 % Hyks </a:t>
            </a:r>
            <a:r>
              <a:rPr lang="fi-FI" dirty="0" err="1"/>
              <a:t>erva</a:t>
            </a:r>
            <a:r>
              <a:rPr lang="fi-FI" dirty="0"/>
              <a:t>-alueen ja 55 % </a:t>
            </a:r>
            <a:r>
              <a:rPr lang="fi-FI" dirty="0" err="1"/>
              <a:t>kys</a:t>
            </a:r>
            <a:r>
              <a:rPr lang="fi-FI" dirty="0"/>
              <a:t> </a:t>
            </a:r>
            <a:r>
              <a:rPr lang="fi-FI" dirty="0" err="1"/>
              <a:t>erva</a:t>
            </a:r>
            <a:r>
              <a:rPr lang="fi-FI" dirty="0"/>
              <a:t>-alueen vastaajista.</a:t>
            </a:r>
          </a:p>
        </p:txBody>
      </p:sp>
      <p:sp>
        <p:nvSpPr>
          <p:cNvPr id="4" name="Päivämäärän paikkamerkki 3">
            <a:extLst>
              <a:ext uri="{FF2B5EF4-FFF2-40B4-BE49-F238E27FC236}">
                <a16:creationId xmlns:a16="http://schemas.microsoft.com/office/drawing/2014/main" id="{94148D77-8B4B-4E02-A701-C3AEE56988A5}"/>
              </a:ext>
            </a:extLst>
          </p:cNvPr>
          <p:cNvSpPr>
            <a:spLocks noGrp="1"/>
          </p:cNvSpPr>
          <p:nvPr>
            <p:ph type="dt" sz="half" idx="14"/>
          </p:nvPr>
        </p:nvSpPr>
        <p:spPr/>
        <p:txBody>
          <a:bodyPr/>
          <a:lstStyle/>
          <a:p>
            <a:fld id="{1E379506-DECE-4C8C-858C-872C451BBBB2}" type="datetime1">
              <a:rPr lang="fi-FI" smtClean="0"/>
              <a:t>4.6.2019</a:t>
            </a:fld>
            <a:endParaRPr lang="en-US" dirty="0"/>
          </a:p>
        </p:txBody>
      </p:sp>
      <p:sp>
        <p:nvSpPr>
          <p:cNvPr id="5" name="Alatunnisteen paikkamerkki 4">
            <a:extLst>
              <a:ext uri="{FF2B5EF4-FFF2-40B4-BE49-F238E27FC236}">
                <a16:creationId xmlns:a16="http://schemas.microsoft.com/office/drawing/2014/main" id="{DD7D7B63-BBB3-4E04-8578-657C7E24E7D7}"/>
              </a:ext>
            </a:extLst>
          </p:cNvPr>
          <p:cNvSpPr>
            <a:spLocks noGrp="1"/>
          </p:cNvSpPr>
          <p:nvPr>
            <p:ph type="ftr" sz="quarter" idx="15"/>
          </p:nvPr>
        </p:nvSpPr>
        <p:spPr/>
        <p:txBody>
          <a:bodyPr/>
          <a:lstStyle/>
          <a:p>
            <a:r>
              <a:rPr lang="en-US"/>
              <a:t>KIrsi Markkanen, Tehy</a:t>
            </a:r>
            <a:endParaRPr lang="en-US" dirty="0"/>
          </a:p>
        </p:txBody>
      </p:sp>
      <p:sp>
        <p:nvSpPr>
          <p:cNvPr id="6" name="Dian numeron paikkamerkki 5">
            <a:extLst>
              <a:ext uri="{FF2B5EF4-FFF2-40B4-BE49-F238E27FC236}">
                <a16:creationId xmlns:a16="http://schemas.microsoft.com/office/drawing/2014/main" id="{D824AE12-7338-4104-B4D7-6D0E08453B2C}"/>
              </a:ext>
            </a:extLst>
          </p:cNvPr>
          <p:cNvSpPr>
            <a:spLocks noGrp="1"/>
          </p:cNvSpPr>
          <p:nvPr>
            <p:ph type="sldNum" sz="quarter" idx="16"/>
          </p:nvPr>
        </p:nvSpPr>
        <p:spPr/>
        <p:txBody>
          <a:bodyPr/>
          <a:lstStyle/>
          <a:p>
            <a:fld id="{1CB4FE92-F4D4-AD4D-9A47-FDFEE3EA3A5A}" type="slidenum">
              <a:rPr lang="en-US" smtClean="0"/>
              <a:pPr/>
              <a:t>16</a:t>
            </a:fld>
            <a:endParaRPr lang="en-US" dirty="0"/>
          </a:p>
        </p:txBody>
      </p:sp>
      <p:sp>
        <p:nvSpPr>
          <p:cNvPr id="7" name="Otsikko 6">
            <a:extLst>
              <a:ext uri="{FF2B5EF4-FFF2-40B4-BE49-F238E27FC236}">
                <a16:creationId xmlns:a16="http://schemas.microsoft.com/office/drawing/2014/main" id="{4ADFBE23-F5AE-40C1-8026-05F167D85028}"/>
              </a:ext>
            </a:extLst>
          </p:cNvPr>
          <p:cNvSpPr>
            <a:spLocks noGrp="1"/>
          </p:cNvSpPr>
          <p:nvPr>
            <p:ph type="title"/>
          </p:nvPr>
        </p:nvSpPr>
        <p:spPr/>
        <p:txBody>
          <a:bodyPr/>
          <a:lstStyle/>
          <a:p>
            <a:r>
              <a:rPr lang="fi-FI" dirty="0"/>
              <a:t>Sijaisten saatavuus kesäajan ulkopuolella</a:t>
            </a:r>
          </a:p>
        </p:txBody>
      </p:sp>
    </p:spTree>
    <p:extLst>
      <p:ext uri="{BB962C8B-B14F-4D97-AF65-F5344CB8AC3E}">
        <p14:creationId xmlns:p14="http://schemas.microsoft.com/office/powerpoint/2010/main" val="3486201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158A637C-DE7D-4A6A-88F7-980B88B6C686}"/>
              </a:ext>
            </a:extLst>
          </p:cNvPr>
          <p:cNvSpPr>
            <a:spLocks noGrp="1"/>
          </p:cNvSpPr>
          <p:nvPr>
            <p:ph type="dt" sz="half" idx="14"/>
          </p:nvPr>
        </p:nvSpPr>
        <p:spPr/>
        <p:txBody>
          <a:bodyPr/>
          <a:lstStyle/>
          <a:p>
            <a:fld id="{1E379506-DECE-4C8C-858C-872C451BBBB2}" type="datetime1">
              <a:rPr lang="fi-FI" smtClean="0"/>
              <a:t>4.6.2019</a:t>
            </a:fld>
            <a:endParaRPr lang="en-US" dirty="0"/>
          </a:p>
        </p:txBody>
      </p:sp>
      <p:sp>
        <p:nvSpPr>
          <p:cNvPr id="5" name="Alatunnisteen paikkamerkki 4">
            <a:extLst>
              <a:ext uri="{FF2B5EF4-FFF2-40B4-BE49-F238E27FC236}">
                <a16:creationId xmlns:a16="http://schemas.microsoft.com/office/drawing/2014/main" id="{46635070-A1A8-404A-B1E6-3CF3E4037BFD}"/>
              </a:ext>
            </a:extLst>
          </p:cNvPr>
          <p:cNvSpPr>
            <a:spLocks noGrp="1"/>
          </p:cNvSpPr>
          <p:nvPr>
            <p:ph type="ftr" sz="quarter" idx="15"/>
          </p:nvPr>
        </p:nvSpPr>
        <p:spPr/>
        <p:txBody>
          <a:bodyPr/>
          <a:lstStyle/>
          <a:p>
            <a:r>
              <a:rPr lang="en-US"/>
              <a:t>KIrsi Markkanen, Tehy</a:t>
            </a:r>
            <a:endParaRPr lang="en-US" dirty="0"/>
          </a:p>
        </p:txBody>
      </p:sp>
      <p:sp>
        <p:nvSpPr>
          <p:cNvPr id="6" name="Dian numeron paikkamerkki 5">
            <a:extLst>
              <a:ext uri="{FF2B5EF4-FFF2-40B4-BE49-F238E27FC236}">
                <a16:creationId xmlns:a16="http://schemas.microsoft.com/office/drawing/2014/main" id="{9672AA53-C5AE-4C7F-9E71-C5DF24E0E84E}"/>
              </a:ext>
            </a:extLst>
          </p:cNvPr>
          <p:cNvSpPr>
            <a:spLocks noGrp="1"/>
          </p:cNvSpPr>
          <p:nvPr>
            <p:ph type="sldNum" sz="quarter" idx="16"/>
          </p:nvPr>
        </p:nvSpPr>
        <p:spPr/>
        <p:txBody>
          <a:bodyPr/>
          <a:lstStyle/>
          <a:p>
            <a:fld id="{1CB4FE92-F4D4-AD4D-9A47-FDFEE3EA3A5A}" type="slidenum">
              <a:rPr lang="en-US" smtClean="0"/>
              <a:pPr/>
              <a:t>17</a:t>
            </a:fld>
            <a:endParaRPr lang="en-US" dirty="0"/>
          </a:p>
        </p:txBody>
      </p:sp>
      <p:sp>
        <p:nvSpPr>
          <p:cNvPr id="7" name="Otsikko 6">
            <a:extLst>
              <a:ext uri="{FF2B5EF4-FFF2-40B4-BE49-F238E27FC236}">
                <a16:creationId xmlns:a16="http://schemas.microsoft.com/office/drawing/2014/main" id="{9FA71D52-CE8A-4FB6-BD81-0581ACD66B96}"/>
              </a:ext>
            </a:extLst>
          </p:cNvPr>
          <p:cNvSpPr>
            <a:spLocks noGrp="1"/>
          </p:cNvSpPr>
          <p:nvPr>
            <p:ph type="title"/>
          </p:nvPr>
        </p:nvSpPr>
        <p:spPr>
          <a:xfrm>
            <a:off x="684307" y="304271"/>
            <a:ext cx="7886700" cy="609013"/>
          </a:xfrm>
        </p:spPr>
        <p:txBody>
          <a:bodyPr>
            <a:normAutofit/>
          </a:bodyPr>
          <a:lstStyle/>
          <a:p>
            <a:r>
              <a:rPr lang="fi-FI" sz="2400" dirty="0"/>
              <a:t>Rekrytointiongelmien syyt samat myös kesäajan ulkopuolella</a:t>
            </a:r>
          </a:p>
        </p:txBody>
      </p:sp>
      <p:graphicFrame>
        <p:nvGraphicFramePr>
          <p:cNvPr id="8" name="Taulukko 7">
            <a:extLst>
              <a:ext uri="{FF2B5EF4-FFF2-40B4-BE49-F238E27FC236}">
                <a16:creationId xmlns:a16="http://schemas.microsoft.com/office/drawing/2014/main" id="{0D15BECE-D8A6-4B90-8BA8-4D678F117332}"/>
              </a:ext>
            </a:extLst>
          </p:cNvPr>
          <p:cNvGraphicFramePr>
            <a:graphicFrameLocks noGrp="1"/>
          </p:cNvGraphicFramePr>
          <p:nvPr>
            <p:extLst>
              <p:ext uri="{D42A27DB-BD31-4B8C-83A1-F6EECF244321}">
                <p14:modId xmlns:p14="http://schemas.microsoft.com/office/powerpoint/2010/main" val="1007167338"/>
              </p:ext>
            </p:extLst>
          </p:nvPr>
        </p:nvGraphicFramePr>
        <p:xfrm>
          <a:off x="684307" y="1201316"/>
          <a:ext cx="4968551" cy="3821131"/>
        </p:xfrm>
        <a:graphic>
          <a:graphicData uri="http://schemas.openxmlformats.org/drawingml/2006/table">
            <a:tbl>
              <a:tblPr firstRow="1" bandRow="1">
                <a:tableStyleId>{5C22544A-7EE6-4342-B048-85BDC9FD1C3A}</a:tableStyleId>
              </a:tblPr>
              <a:tblGrid>
                <a:gridCol w="3036337">
                  <a:extLst>
                    <a:ext uri="{9D8B030D-6E8A-4147-A177-3AD203B41FA5}">
                      <a16:colId xmlns:a16="http://schemas.microsoft.com/office/drawing/2014/main" val="2736444632"/>
                    </a:ext>
                  </a:extLst>
                </a:gridCol>
                <a:gridCol w="1012112">
                  <a:extLst>
                    <a:ext uri="{9D8B030D-6E8A-4147-A177-3AD203B41FA5}">
                      <a16:colId xmlns:a16="http://schemas.microsoft.com/office/drawing/2014/main" val="2741550003"/>
                    </a:ext>
                  </a:extLst>
                </a:gridCol>
                <a:gridCol w="920102">
                  <a:extLst>
                    <a:ext uri="{9D8B030D-6E8A-4147-A177-3AD203B41FA5}">
                      <a16:colId xmlns:a16="http://schemas.microsoft.com/office/drawing/2014/main" val="1813466953"/>
                    </a:ext>
                  </a:extLst>
                </a:gridCol>
              </a:tblGrid>
              <a:tr h="195647">
                <a:tc>
                  <a:txBody>
                    <a:bodyPr/>
                    <a:lstStyle/>
                    <a:p>
                      <a:pPr>
                        <a:lnSpc>
                          <a:spcPct val="107000"/>
                        </a:lnSpc>
                        <a:spcAft>
                          <a:spcPts val="800"/>
                        </a:spcAft>
                      </a:pPr>
                      <a:r>
                        <a:rPr lang="fi-FI" sz="1400" dirty="0">
                          <a:effectLst/>
                        </a:rPr>
                        <a:t>Syy</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tc>
                <a:tc>
                  <a:txBody>
                    <a:bodyPr/>
                    <a:lstStyle/>
                    <a:p>
                      <a:pPr algn="ctr">
                        <a:lnSpc>
                          <a:spcPct val="107000"/>
                        </a:lnSpc>
                        <a:spcAft>
                          <a:spcPts val="800"/>
                        </a:spcAft>
                      </a:pPr>
                      <a:r>
                        <a:rPr lang="fi-FI" sz="1400">
                          <a:effectLst/>
                        </a:rPr>
                        <a:t>N</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tc>
                <a:tc>
                  <a:txBody>
                    <a:bodyPr/>
                    <a:lstStyle/>
                    <a:p>
                      <a:pPr algn="ctr">
                        <a:lnSpc>
                          <a:spcPct val="107000"/>
                        </a:lnSpc>
                        <a:spcAft>
                          <a:spcPts val="800"/>
                        </a:spcAft>
                      </a:pPr>
                      <a:r>
                        <a:rPr lang="fi-FI" sz="1400" dirty="0">
                          <a:effectLst/>
                        </a:rPr>
                        <a:t>%</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74443681"/>
                  </a:ext>
                </a:extLst>
              </a:tr>
              <a:tr h="433842">
                <a:tc>
                  <a:txBody>
                    <a:bodyPr/>
                    <a:lstStyle/>
                    <a:p>
                      <a:pPr>
                        <a:lnSpc>
                          <a:spcPct val="107000"/>
                        </a:lnSpc>
                        <a:spcAft>
                          <a:spcPts val="800"/>
                        </a:spcAft>
                      </a:pPr>
                      <a:r>
                        <a:rPr lang="fi-FI" sz="1400" dirty="0">
                          <a:effectLst/>
                        </a:rPr>
                        <a:t>Pula koulutetuista sijaisista</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134</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48</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1595242301"/>
                  </a:ext>
                </a:extLst>
              </a:tr>
              <a:tr h="462653">
                <a:tc>
                  <a:txBody>
                    <a:bodyPr/>
                    <a:lstStyle/>
                    <a:p>
                      <a:pPr>
                        <a:lnSpc>
                          <a:spcPct val="107000"/>
                        </a:lnSpc>
                        <a:spcAft>
                          <a:spcPts val="800"/>
                        </a:spcAft>
                      </a:pPr>
                      <a:r>
                        <a:rPr lang="fi-FI" sz="1400" dirty="0">
                          <a:effectLst/>
                        </a:rPr>
                        <a:t>Organisaation vetovoimaisuuden puute</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92</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33</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725865553"/>
                  </a:ext>
                </a:extLst>
              </a:tr>
              <a:tr h="430518">
                <a:tc>
                  <a:txBody>
                    <a:bodyPr/>
                    <a:lstStyle/>
                    <a:p>
                      <a:pPr>
                        <a:lnSpc>
                          <a:spcPct val="107000"/>
                        </a:lnSpc>
                        <a:spcAft>
                          <a:spcPts val="800"/>
                        </a:spcAft>
                      </a:pPr>
                      <a:r>
                        <a:rPr lang="fi-FI" sz="1400">
                          <a:effectLst/>
                        </a:rPr>
                        <a:t>Muu syy</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16</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6</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1705815291"/>
                  </a:ext>
                </a:extLst>
              </a:tr>
              <a:tr h="551970">
                <a:tc>
                  <a:txBody>
                    <a:bodyPr/>
                    <a:lstStyle/>
                    <a:p>
                      <a:pPr>
                        <a:lnSpc>
                          <a:spcPct val="107000"/>
                        </a:lnSpc>
                        <a:spcAft>
                          <a:spcPts val="800"/>
                        </a:spcAft>
                      </a:pPr>
                      <a:r>
                        <a:rPr lang="fi-FI" sz="1400">
                          <a:effectLst/>
                        </a:rPr>
                        <a:t>En osaa sanoa</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14</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5</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1860519585"/>
                  </a:ext>
                </a:extLst>
              </a:tr>
              <a:tr h="551970">
                <a:tc>
                  <a:txBody>
                    <a:bodyPr/>
                    <a:lstStyle/>
                    <a:p>
                      <a:pPr>
                        <a:lnSpc>
                          <a:spcPct val="107000"/>
                        </a:lnSpc>
                        <a:spcAft>
                          <a:spcPts val="800"/>
                        </a:spcAft>
                      </a:pPr>
                      <a:r>
                        <a:rPr lang="fi-FI" sz="1400">
                          <a:effectLst/>
                        </a:rPr>
                        <a:t>Opiskelijoilla ei ole riittävästi hyväksyttyjä opintoja/opintopisteitä</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13</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5</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1424324181"/>
                  </a:ext>
                </a:extLst>
              </a:tr>
              <a:tr h="551970">
                <a:tc>
                  <a:txBody>
                    <a:bodyPr/>
                    <a:lstStyle/>
                    <a:p>
                      <a:pPr>
                        <a:lnSpc>
                          <a:spcPct val="107000"/>
                        </a:lnSpc>
                        <a:spcAft>
                          <a:spcPts val="800"/>
                        </a:spcAft>
                      </a:pPr>
                      <a:r>
                        <a:rPr lang="fi-FI" sz="1400">
                          <a:effectLst/>
                        </a:rPr>
                        <a:t>Rekrytointikielto (esim. määrärahojen puute)</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8</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a:effectLst/>
                        </a:rPr>
                        <a:t>3</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3992281536"/>
                  </a:ext>
                </a:extLst>
              </a:tr>
              <a:tr h="551970">
                <a:tc>
                  <a:txBody>
                    <a:bodyPr/>
                    <a:lstStyle/>
                    <a:p>
                      <a:pPr>
                        <a:lnSpc>
                          <a:spcPct val="107000"/>
                        </a:lnSpc>
                        <a:spcAft>
                          <a:spcPts val="800"/>
                        </a:spcAft>
                      </a:pPr>
                      <a:r>
                        <a:rPr lang="fi-FI" sz="1400">
                          <a:effectLst/>
                        </a:rPr>
                        <a:t>Työvoimatoimiston tarjoamia sijaisia ei voi jostakin syystä palkata</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dirty="0">
                          <a:effectLst/>
                        </a:rPr>
                        <a:t>5</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tc>
                  <a:txBody>
                    <a:bodyPr/>
                    <a:lstStyle/>
                    <a:p>
                      <a:pPr algn="ctr">
                        <a:lnSpc>
                          <a:spcPct val="107000"/>
                        </a:lnSpc>
                        <a:spcAft>
                          <a:spcPts val="800"/>
                        </a:spcAft>
                      </a:pPr>
                      <a:r>
                        <a:rPr lang="fi-FI" sz="1400" dirty="0">
                          <a:effectLst/>
                        </a:rPr>
                        <a:t>2</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051" marR="68051" marT="34026" marB="34026" anchor="ctr"/>
                </a:tc>
                <a:extLst>
                  <a:ext uri="{0D108BD9-81ED-4DB2-BD59-A6C34878D82A}">
                    <a16:rowId xmlns:a16="http://schemas.microsoft.com/office/drawing/2014/main" val="2936860625"/>
                  </a:ext>
                </a:extLst>
              </a:tr>
            </a:tbl>
          </a:graphicData>
        </a:graphic>
      </p:graphicFrame>
      <p:sp>
        <p:nvSpPr>
          <p:cNvPr id="9" name="Tekstiruutu 8">
            <a:extLst>
              <a:ext uri="{FF2B5EF4-FFF2-40B4-BE49-F238E27FC236}">
                <a16:creationId xmlns:a16="http://schemas.microsoft.com/office/drawing/2014/main" id="{56760DDB-3EE7-45A9-B7E7-61FE1D894B41}"/>
              </a:ext>
            </a:extLst>
          </p:cNvPr>
          <p:cNvSpPr txBox="1"/>
          <p:nvPr/>
        </p:nvSpPr>
        <p:spPr>
          <a:xfrm>
            <a:off x="6012160" y="1273324"/>
            <a:ext cx="2558847" cy="3108543"/>
          </a:xfrm>
          <a:prstGeom prst="rect">
            <a:avLst/>
          </a:prstGeom>
          <a:noFill/>
        </p:spPr>
        <p:txBody>
          <a:bodyPr wrap="square" rtlCol="0">
            <a:spAutoFit/>
          </a:bodyPr>
          <a:lstStyle/>
          <a:p>
            <a:r>
              <a:rPr lang="fi-FI" sz="1400" dirty="0"/>
              <a:t>Muina syinä mainittiin mm. huono palkkaus, tehtävät arvioitu niin matalaksi, ettei hakijoita riitä, organisaation vetovoiman puute, muut työantajat vetävät paremmin, rekrytoinnista vastaavan henkilön puute, keikkailu omalle työnantajalle myös toisessa työyksikössä tehty vaikeaksi, kolmivuorotyöhön ei ole halukkaita, töitä on enemmän kuin pystyy tekemään eettisesti, joten ei halukkaita</a:t>
            </a:r>
          </a:p>
        </p:txBody>
      </p:sp>
    </p:spTree>
    <p:extLst>
      <p:ext uri="{BB962C8B-B14F-4D97-AF65-F5344CB8AC3E}">
        <p14:creationId xmlns:p14="http://schemas.microsoft.com/office/powerpoint/2010/main" val="2821017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CCC443B-D0FC-4299-89AB-D452640CEC62}"/>
              </a:ext>
            </a:extLst>
          </p:cNvPr>
          <p:cNvSpPr>
            <a:spLocks noGrp="1"/>
          </p:cNvSpPr>
          <p:nvPr>
            <p:ph idx="1"/>
          </p:nvPr>
        </p:nvSpPr>
        <p:spPr>
          <a:xfrm>
            <a:off x="708160" y="2065412"/>
            <a:ext cx="7211338" cy="2856529"/>
          </a:xfrm>
        </p:spPr>
        <p:txBody>
          <a:bodyPr/>
          <a:lstStyle/>
          <a:p>
            <a:pPr marL="285750" indent="-285750">
              <a:buFont typeface="Arial" panose="020B0604020202020204" pitchFamily="34" charset="0"/>
              <a:buChar char="•"/>
            </a:pPr>
            <a:r>
              <a:rPr lang="fi-FI" sz="2000" dirty="0"/>
              <a:t>Tehy on kerännyt tietoa kesäajan toiminnasta vuodesta 1991 alkaen.</a:t>
            </a:r>
          </a:p>
          <a:p>
            <a:pPr marL="285750" indent="-285750">
              <a:buFont typeface="Arial" panose="020B0604020202020204" pitchFamily="34" charset="0"/>
              <a:buChar char="•"/>
            </a:pPr>
            <a:r>
              <a:rPr lang="fi-FI" sz="2000" dirty="0"/>
              <a:t>Selvitykseen saatiin 166 vastausta, jotka koskivat 78 eri työnantajan työpaikkoja </a:t>
            </a:r>
          </a:p>
          <a:p>
            <a:pPr marL="285750" indent="-285750">
              <a:buFont typeface="Arial" panose="020B0604020202020204" pitchFamily="34" charset="0"/>
              <a:buChar char="•"/>
            </a:pPr>
            <a:r>
              <a:rPr lang="fi-FI" sz="2000" dirty="0"/>
              <a:t>Kesäajalla selvityksessä tarkoitettiin ajanjaksoa 1.5. – 30.9.2019. </a:t>
            </a:r>
          </a:p>
          <a:p>
            <a:pPr marL="285750" indent="-285750">
              <a:buFont typeface="Arial" panose="020B0604020202020204" pitchFamily="34" charset="0"/>
              <a:buChar char="•"/>
            </a:pPr>
            <a:r>
              <a:rPr lang="fi-FI" sz="2000" dirty="0"/>
              <a:t>Selvityksen tulokset kuvaavat yleisellä tasolla ammattiosastojen puheenjohtajien ja pääluottamusmiesten näkemyksiä kesäajan 2019 sijaistilanteesta ja rekrytoinnista.</a:t>
            </a:r>
          </a:p>
          <a:p>
            <a:endParaRPr lang="fi-FI" dirty="0"/>
          </a:p>
        </p:txBody>
      </p:sp>
      <p:sp>
        <p:nvSpPr>
          <p:cNvPr id="3" name="Sisällön paikkamerkki 2">
            <a:extLst>
              <a:ext uri="{FF2B5EF4-FFF2-40B4-BE49-F238E27FC236}">
                <a16:creationId xmlns:a16="http://schemas.microsoft.com/office/drawing/2014/main" id="{CC0D5CAC-897D-4A5F-A44C-5090BFC42CD8}"/>
              </a:ext>
            </a:extLst>
          </p:cNvPr>
          <p:cNvSpPr>
            <a:spLocks noGrp="1"/>
          </p:cNvSpPr>
          <p:nvPr>
            <p:ph sz="half" idx="13"/>
          </p:nvPr>
        </p:nvSpPr>
        <p:spPr/>
        <p:txBody>
          <a:bodyPr/>
          <a:lstStyle/>
          <a:p>
            <a:endParaRPr lang="fi-FI"/>
          </a:p>
        </p:txBody>
      </p:sp>
      <p:sp>
        <p:nvSpPr>
          <p:cNvPr id="4" name="Päivämäärän paikkamerkki 3">
            <a:extLst>
              <a:ext uri="{FF2B5EF4-FFF2-40B4-BE49-F238E27FC236}">
                <a16:creationId xmlns:a16="http://schemas.microsoft.com/office/drawing/2014/main" id="{68DF8252-B706-494B-894C-50B85DE623D6}"/>
              </a:ext>
            </a:extLst>
          </p:cNvPr>
          <p:cNvSpPr>
            <a:spLocks noGrp="1"/>
          </p:cNvSpPr>
          <p:nvPr>
            <p:ph type="dt" sz="half" idx="14"/>
          </p:nvPr>
        </p:nvSpPr>
        <p:spPr/>
        <p:txBody>
          <a:bodyPr/>
          <a:lstStyle/>
          <a:p>
            <a:fld id="{1E379506-DECE-4C8C-858C-872C451BBBB2}" type="datetime1">
              <a:rPr lang="fi-FI" smtClean="0"/>
              <a:t>4.6.2019</a:t>
            </a:fld>
            <a:endParaRPr lang="en-US" dirty="0"/>
          </a:p>
        </p:txBody>
      </p:sp>
      <p:sp>
        <p:nvSpPr>
          <p:cNvPr id="5" name="Alatunnisteen paikkamerkki 4">
            <a:extLst>
              <a:ext uri="{FF2B5EF4-FFF2-40B4-BE49-F238E27FC236}">
                <a16:creationId xmlns:a16="http://schemas.microsoft.com/office/drawing/2014/main" id="{5C7BE279-C4AF-4930-9005-C8E86C7FB562}"/>
              </a:ext>
            </a:extLst>
          </p:cNvPr>
          <p:cNvSpPr>
            <a:spLocks noGrp="1"/>
          </p:cNvSpPr>
          <p:nvPr>
            <p:ph type="ftr" sz="quarter" idx="15"/>
          </p:nvPr>
        </p:nvSpPr>
        <p:spPr/>
        <p:txBody>
          <a:bodyPr/>
          <a:lstStyle/>
          <a:p>
            <a:r>
              <a:rPr lang="en-US"/>
              <a:t>KIrsi Markkanen, Tehy</a:t>
            </a:r>
            <a:endParaRPr lang="en-US" dirty="0"/>
          </a:p>
        </p:txBody>
      </p:sp>
      <p:sp>
        <p:nvSpPr>
          <p:cNvPr id="6" name="Dian numeron paikkamerkki 5">
            <a:extLst>
              <a:ext uri="{FF2B5EF4-FFF2-40B4-BE49-F238E27FC236}">
                <a16:creationId xmlns:a16="http://schemas.microsoft.com/office/drawing/2014/main" id="{7AF633D6-D8E1-4C34-BEB7-C4A265B0A4A6}"/>
              </a:ext>
            </a:extLst>
          </p:cNvPr>
          <p:cNvSpPr>
            <a:spLocks noGrp="1"/>
          </p:cNvSpPr>
          <p:nvPr>
            <p:ph type="sldNum" sz="quarter" idx="16"/>
          </p:nvPr>
        </p:nvSpPr>
        <p:spPr/>
        <p:txBody>
          <a:bodyPr/>
          <a:lstStyle/>
          <a:p>
            <a:fld id="{1CB4FE92-F4D4-AD4D-9A47-FDFEE3EA3A5A}" type="slidenum">
              <a:rPr lang="en-US" smtClean="0"/>
              <a:pPr/>
              <a:t>2</a:t>
            </a:fld>
            <a:endParaRPr lang="en-US" dirty="0"/>
          </a:p>
        </p:txBody>
      </p:sp>
      <p:sp>
        <p:nvSpPr>
          <p:cNvPr id="7" name="Otsikko 6">
            <a:extLst>
              <a:ext uri="{FF2B5EF4-FFF2-40B4-BE49-F238E27FC236}">
                <a16:creationId xmlns:a16="http://schemas.microsoft.com/office/drawing/2014/main" id="{A5EFCFB3-26EF-412C-9FD1-8EBC61E8C9B8}"/>
              </a:ext>
            </a:extLst>
          </p:cNvPr>
          <p:cNvSpPr>
            <a:spLocks noGrp="1"/>
          </p:cNvSpPr>
          <p:nvPr>
            <p:ph type="title"/>
          </p:nvPr>
        </p:nvSpPr>
        <p:spPr/>
        <p:txBody>
          <a:bodyPr/>
          <a:lstStyle/>
          <a:p>
            <a:r>
              <a:rPr lang="fi-FI" dirty="0"/>
              <a:t>Taustatiedot</a:t>
            </a:r>
          </a:p>
        </p:txBody>
      </p:sp>
    </p:spTree>
    <p:extLst>
      <p:ext uri="{BB962C8B-B14F-4D97-AF65-F5344CB8AC3E}">
        <p14:creationId xmlns:p14="http://schemas.microsoft.com/office/powerpoint/2010/main" val="440251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101F19D9-3434-4DE2-B668-68B643E6C928}"/>
              </a:ext>
            </a:extLst>
          </p:cNvPr>
          <p:cNvSpPr>
            <a:spLocks noGrp="1"/>
          </p:cNvSpPr>
          <p:nvPr>
            <p:ph idx="1"/>
          </p:nvPr>
        </p:nvSpPr>
        <p:spPr>
          <a:xfrm>
            <a:off x="708160" y="1777380"/>
            <a:ext cx="7211338" cy="3144561"/>
          </a:xfrm>
        </p:spPr>
        <p:txBody>
          <a:bodyPr>
            <a:normAutofit fontScale="92500" lnSpcReduction="10000"/>
          </a:bodyPr>
          <a:lstStyle/>
          <a:p>
            <a:r>
              <a:rPr lang="fi-FI" sz="2400" dirty="0"/>
              <a:t>Vastauksia saatiin </a:t>
            </a:r>
          </a:p>
          <a:p>
            <a:pPr lvl="1">
              <a:buFont typeface="Arial" panose="020B0604020202020204" pitchFamily="34" charset="0"/>
              <a:buChar char="•"/>
            </a:pPr>
            <a:r>
              <a:rPr lang="fi-FI" sz="2000" dirty="0"/>
              <a:t>Erikoissairaanhoidosta 34</a:t>
            </a:r>
          </a:p>
          <a:p>
            <a:pPr lvl="1">
              <a:buFont typeface="Arial" panose="020B0604020202020204" pitchFamily="34" charset="0"/>
              <a:buChar char="•"/>
            </a:pPr>
            <a:r>
              <a:rPr lang="fi-FI" sz="2000" dirty="0"/>
              <a:t>Terveyskeskuspalveluista 57</a:t>
            </a:r>
          </a:p>
          <a:p>
            <a:pPr lvl="1">
              <a:buFont typeface="Arial" panose="020B0604020202020204" pitchFamily="34" charset="0"/>
              <a:buChar char="•"/>
            </a:pPr>
            <a:r>
              <a:rPr lang="fi-FI" sz="2000" dirty="0"/>
              <a:t>Vanhusten palveluista 25</a:t>
            </a:r>
          </a:p>
          <a:p>
            <a:pPr lvl="1">
              <a:buFont typeface="Arial" panose="020B0604020202020204" pitchFamily="34" charset="0"/>
              <a:buChar char="•"/>
            </a:pPr>
            <a:r>
              <a:rPr lang="fi-FI" sz="2000" dirty="0"/>
              <a:t>Varhaiskasvatuspalveluista 33</a:t>
            </a:r>
          </a:p>
          <a:p>
            <a:pPr lvl="1">
              <a:buFont typeface="Arial" panose="020B0604020202020204" pitchFamily="34" charset="0"/>
              <a:buChar char="•"/>
            </a:pPr>
            <a:r>
              <a:rPr lang="fi-FI" sz="2000" dirty="0"/>
              <a:t>Vastausten jakaantuminen erityisvastuu alueittain (</a:t>
            </a:r>
            <a:r>
              <a:rPr lang="fi-FI" sz="2000" dirty="0" err="1"/>
              <a:t>erva</a:t>
            </a:r>
            <a:r>
              <a:rPr lang="fi-FI" sz="2000" dirty="0"/>
              <a:t>):</a:t>
            </a:r>
          </a:p>
          <a:p>
            <a:pPr lvl="2">
              <a:buFont typeface="Arial" panose="020B0604020202020204" pitchFamily="34" charset="0"/>
              <a:buChar char="•"/>
            </a:pPr>
            <a:r>
              <a:rPr lang="fi-FI" sz="1750" dirty="0"/>
              <a:t>Hyks </a:t>
            </a:r>
            <a:r>
              <a:rPr lang="fi-FI" sz="1750" dirty="0" err="1"/>
              <a:t>erva</a:t>
            </a:r>
            <a:r>
              <a:rPr lang="fi-FI" sz="1750" dirty="0"/>
              <a:t>-alue 	29 %</a:t>
            </a:r>
          </a:p>
          <a:p>
            <a:pPr lvl="2">
              <a:buFont typeface="Arial" panose="020B0604020202020204" pitchFamily="34" charset="0"/>
              <a:buChar char="•"/>
            </a:pPr>
            <a:r>
              <a:rPr lang="fi-FI" sz="1750" dirty="0" err="1"/>
              <a:t>Kys</a:t>
            </a:r>
            <a:r>
              <a:rPr lang="fi-FI" sz="1750" dirty="0"/>
              <a:t> </a:t>
            </a:r>
            <a:r>
              <a:rPr lang="fi-FI" sz="1750" dirty="0" err="1"/>
              <a:t>erva</a:t>
            </a:r>
            <a:r>
              <a:rPr lang="fi-FI" sz="1750" dirty="0"/>
              <a:t>-alue 	20 %</a:t>
            </a:r>
          </a:p>
          <a:p>
            <a:pPr lvl="2">
              <a:buFont typeface="Arial" panose="020B0604020202020204" pitchFamily="34" charset="0"/>
              <a:buChar char="•"/>
            </a:pPr>
            <a:r>
              <a:rPr lang="fi-FI" sz="1750" dirty="0" err="1"/>
              <a:t>Oys</a:t>
            </a:r>
            <a:r>
              <a:rPr lang="fi-FI" sz="1750" dirty="0"/>
              <a:t> </a:t>
            </a:r>
            <a:r>
              <a:rPr lang="fi-FI" sz="1750" dirty="0" err="1"/>
              <a:t>erva</a:t>
            </a:r>
            <a:r>
              <a:rPr lang="fi-FI" sz="1750" dirty="0"/>
              <a:t>-alue 	13 %</a:t>
            </a:r>
          </a:p>
          <a:p>
            <a:pPr lvl="2">
              <a:buFont typeface="Arial" panose="020B0604020202020204" pitchFamily="34" charset="0"/>
              <a:buChar char="•"/>
            </a:pPr>
            <a:r>
              <a:rPr lang="fi-FI" sz="1750" dirty="0" err="1"/>
              <a:t>Tays</a:t>
            </a:r>
            <a:r>
              <a:rPr lang="fi-FI" sz="1750" dirty="0"/>
              <a:t> </a:t>
            </a:r>
            <a:r>
              <a:rPr lang="fi-FI" sz="1750" dirty="0" err="1"/>
              <a:t>erva</a:t>
            </a:r>
            <a:r>
              <a:rPr lang="fi-FI" sz="1750" dirty="0"/>
              <a:t>-alue 	15 %</a:t>
            </a:r>
          </a:p>
          <a:p>
            <a:pPr lvl="2">
              <a:buFont typeface="Arial" panose="020B0604020202020204" pitchFamily="34" charset="0"/>
              <a:buChar char="•"/>
            </a:pPr>
            <a:r>
              <a:rPr lang="fi-FI" sz="1750" dirty="0"/>
              <a:t>Tyks </a:t>
            </a:r>
            <a:r>
              <a:rPr lang="fi-FI" sz="1750" dirty="0" err="1"/>
              <a:t>erva</a:t>
            </a:r>
            <a:r>
              <a:rPr lang="fi-FI" sz="1750" dirty="0"/>
              <a:t>-alue 	23 %</a:t>
            </a:r>
          </a:p>
        </p:txBody>
      </p:sp>
      <p:sp>
        <p:nvSpPr>
          <p:cNvPr id="7" name="Sisällön paikkamerkki 6">
            <a:extLst>
              <a:ext uri="{FF2B5EF4-FFF2-40B4-BE49-F238E27FC236}">
                <a16:creationId xmlns:a16="http://schemas.microsoft.com/office/drawing/2014/main" id="{75CF952A-D833-48C9-BD5E-5AFB2910435E}"/>
              </a:ext>
            </a:extLst>
          </p:cNvPr>
          <p:cNvSpPr>
            <a:spLocks noGrp="1"/>
          </p:cNvSpPr>
          <p:nvPr>
            <p:ph sz="half" idx="13"/>
          </p:nvPr>
        </p:nvSpPr>
        <p:spPr/>
        <p:txBody>
          <a:bodyPr/>
          <a:lstStyle/>
          <a:p>
            <a:endParaRPr lang="fi-FI"/>
          </a:p>
        </p:txBody>
      </p:sp>
      <p:sp>
        <p:nvSpPr>
          <p:cNvPr id="4" name="Päivämäärän paikkamerkki 3">
            <a:extLst>
              <a:ext uri="{FF2B5EF4-FFF2-40B4-BE49-F238E27FC236}">
                <a16:creationId xmlns:a16="http://schemas.microsoft.com/office/drawing/2014/main" id="{3A2F9906-0D1C-4C0A-8F77-8C93D03C395F}"/>
              </a:ext>
            </a:extLst>
          </p:cNvPr>
          <p:cNvSpPr>
            <a:spLocks noGrp="1"/>
          </p:cNvSpPr>
          <p:nvPr>
            <p:ph type="dt" sz="half" idx="14"/>
          </p:nvPr>
        </p:nvSpPr>
        <p:spPr/>
        <p:txBody>
          <a:bodyPr/>
          <a:lstStyle/>
          <a:p>
            <a:r>
              <a:rPr lang="fi-FI">
                <a:solidFill>
                  <a:prstClr val="black"/>
                </a:solidFill>
              </a:rPr>
              <a:t>18.6.2018</a:t>
            </a:r>
            <a:endParaRPr lang="en-US" dirty="0">
              <a:solidFill>
                <a:prstClr val="black"/>
              </a:solidFill>
            </a:endParaRPr>
          </a:p>
        </p:txBody>
      </p:sp>
      <p:sp>
        <p:nvSpPr>
          <p:cNvPr id="5" name="Alatunnisteen paikkamerkki 4">
            <a:extLst>
              <a:ext uri="{FF2B5EF4-FFF2-40B4-BE49-F238E27FC236}">
                <a16:creationId xmlns:a16="http://schemas.microsoft.com/office/drawing/2014/main" id="{95100B6C-9FE0-4D72-A113-627FDC5462C1}"/>
              </a:ext>
            </a:extLst>
          </p:cNvPr>
          <p:cNvSpPr>
            <a:spLocks noGrp="1"/>
          </p:cNvSpPr>
          <p:nvPr>
            <p:ph type="ftr" sz="quarter" idx="15"/>
          </p:nvPr>
        </p:nvSpPr>
        <p:spPr/>
        <p:txBody>
          <a:bodyPr/>
          <a:lstStyle/>
          <a:p>
            <a:r>
              <a:rPr lang="en-US" noProof="1">
                <a:solidFill>
                  <a:prstClr val="black"/>
                </a:solidFill>
              </a:rPr>
              <a:t>Kirsi Markkanen</a:t>
            </a:r>
          </a:p>
        </p:txBody>
      </p:sp>
      <p:sp>
        <p:nvSpPr>
          <p:cNvPr id="6" name="Dian numeron paikkamerkki 5">
            <a:extLst>
              <a:ext uri="{FF2B5EF4-FFF2-40B4-BE49-F238E27FC236}">
                <a16:creationId xmlns:a16="http://schemas.microsoft.com/office/drawing/2014/main" id="{F3D2EA43-09D0-4934-8AC4-8B17E854F1F8}"/>
              </a:ext>
            </a:extLst>
          </p:cNvPr>
          <p:cNvSpPr>
            <a:spLocks noGrp="1"/>
          </p:cNvSpPr>
          <p:nvPr>
            <p:ph type="sldNum" sz="quarter" idx="16"/>
          </p:nvPr>
        </p:nvSpPr>
        <p:spPr/>
        <p:txBody>
          <a:bodyPr/>
          <a:lstStyle/>
          <a:p>
            <a:fld id="{E743BE7D-B00E-6E48-A5FD-90D3C264DB2F}" type="slidenum">
              <a:rPr lang="en-US" smtClean="0">
                <a:solidFill>
                  <a:prstClr val="black"/>
                </a:solidFill>
              </a:rPr>
              <a:pPr/>
              <a:t>3</a:t>
            </a:fld>
            <a:endParaRPr lang="en-US" dirty="0">
              <a:solidFill>
                <a:prstClr val="black"/>
              </a:solidFill>
            </a:endParaRPr>
          </a:p>
        </p:txBody>
      </p:sp>
      <p:sp>
        <p:nvSpPr>
          <p:cNvPr id="2" name="Otsikko 1">
            <a:extLst>
              <a:ext uri="{FF2B5EF4-FFF2-40B4-BE49-F238E27FC236}">
                <a16:creationId xmlns:a16="http://schemas.microsoft.com/office/drawing/2014/main" id="{4165BA8F-DCE2-490D-A022-1B8437935969}"/>
              </a:ext>
            </a:extLst>
          </p:cNvPr>
          <p:cNvSpPr>
            <a:spLocks noGrp="1"/>
          </p:cNvSpPr>
          <p:nvPr>
            <p:ph type="title"/>
          </p:nvPr>
        </p:nvSpPr>
        <p:spPr/>
        <p:txBody>
          <a:bodyPr/>
          <a:lstStyle/>
          <a:p>
            <a:r>
              <a:rPr lang="fi-FI" b="0" dirty="0"/>
              <a:t>Vastausten jakautuminen</a:t>
            </a:r>
          </a:p>
        </p:txBody>
      </p:sp>
    </p:spTree>
    <p:extLst>
      <p:ext uri="{BB962C8B-B14F-4D97-AF65-F5344CB8AC3E}">
        <p14:creationId xmlns:p14="http://schemas.microsoft.com/office/powerpoint/2010/main" val="3058553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92F424BD-FA0E-4F1E-B8C6-C5AAE3D31EDE}"/>
              </a:ext>
            </a:extLst>
          </p:cNvPr>
          <p:cNvSpPr>
            <a:spLocks noGrp="1"/>
          </p:cNvSpPr>
          <p:nvPr>
            <p:ph type="dt" sz="half" idx="14"/>
          </p:nvPr>
        </p:nvSpPr>
        <p:spPr/>
        <p:txBody>
          <a:bodyPr/>
          <a:lstStyle/>
          <a:p>
            <a:r>
              <a:rPr lang="fi-FI">
                <a:solidFill>
                  <a:prstClr val="black"/>
                </a:solidFill>
              </a:rPr>
              <a:t>18.6.2018</a:t>
            </a:r>
            <a:endParaRPr lang="en-US" dirty="0">
              <a:solidFill>
                <a:prstClr val="black"/>
              </a:solidFill>
            </a:endParaRPr>
          </a:p>
        </p:txBody>
      </p:sp>
      <p:sp>
        <p:nvSpPr>
          <p:cNvPr id="8" name="Alatunnisteen paikkamerkki 4">
            <a:extLst>
              <a:ext uri="{FF2B5EF4-FFF2-40B4-BE49-F238E27FC236}">
                <a16:creationId xmlns:a16="http://schemas.microsoft.com/office/drawing/2014/main" id="{0D1D2A81-3898-4115-86BD-520F5E8DD570}"/>
              </a:ext>
            </a:extLst>
          </p:cNvPr>
          <p:cNvSpPr>
            <a:spLocks noGrp="1"/>
          </p:cNvSpPr>
          <p:nvPr>
            <p:ph type="ftr" sz="quarter" idx="15"/>
          </p:nvPr>
        </p:nvSpPr>
        <p:spPr/>
        <p:txBody>
          <a:bodyPr/>
          <a:lstStyle/>
          <a:p>
            <a:r>
              <a:rPr lang="en-US" noProof="1">
                <a:solidFill>
                  <a:prstClr val="black"/>
                </a:solidFill>
              </a:rPr>
              <a:t>Kirsi Markkanen</a:t>
            </a:r>
          </a:p>
        </p:txBody>
      </p:sp>
      <p:sp>
        <p:nvSpPr>
          <p:cNvPr id="6" name="Dian numeron paikkamerkki 5">
            <a:extLst>
              <a:ext uri="{FF2B5EF4-FFF2-40B4-BE49-F238E27FC236}">
                <a16:creationId xmlns:a16="http://schemas.microsoft.com/office/drawing/2014/main" id="{D43A53F6-47D2-444E-84E5-7438A6ADA5FF}"/>
              </a:ext>
            </a:extLst>
          </p:cNvPr>
          <p:cNvSpPr>
            <a:spLocks noGrp="1"/>
          </p:cNvSpPr>
          <p:nvPr>
            <p:ph type="sldNum" sz="quarter" idx="16"/>
          </p:nvPr>
        </p:nvSpPr>
        <p:spPr/>
        <p:txBody>
          <a:bodyPr/>
          <a:lstStyle/>
          <a:p>
            <a:fld id="{E743BE7D-B00E-6E48-A5FD-90D3C264DB2F}" type="slidenum">
              <a:rPr lang="en-US" smtClean="0">
                <a:solidFill>
                  <a:prstClr val="black"/>
                </a:solidFill>
              </a:rPr>
              <a:pPr/>
              <a:t>4</a:t>
            </a:fld>
            <a:endParaRPr lang="en-US" dirty="0">
              <a:solidFill>
                <a:prstClr val="black"/>
              </a:solidFill>
            </a:endParaRPr>
          </a:p>
        </p:txBody>
      </p:sp>
      <p:sp>
        <p:nvSpPr>
          <p:cNvPr id="2" name="Otsikko 1">
            <a:extLst>
              <a:ext uri="{FF2B5EF4-FFF2-40B4-BE49-F238E27FC236}">
                <a16:creationId xmlns:a16="http://schemas.microsoft.com/office/drawing/2014/main" id="{F765384D-33D2-4BA5-BA4F-08FD099C96E8}"/>
              </a:ext>
            </a:extLst>
          </p:cNvPr>
          <p:cNvSpPr>
            <a:spLocks noGrp="1"/>
          </p:cNvSpPr>
          <p:nvPr>
            <p:ph type="title"/>
          </p:nvPr>
        </p:nvSpPr>
        <p:spPr>
          <a:xfrm>
            <a:off x="684307" y="304271"/>
            <a:ext cx="7886700" cy="681021"/>
          </a:xfrm>
        </p:spPr>
        <p:txBody>
          <a:bodyPr>
            <a:normAutofit/>
          </a:bodyPr>
          <a:lstStyle/>
          <a:p>
            <a:r>
              <a:rPr lang="fi-FI" b="0" dirty="0"/>
              <a:t>Vastaukset väestöpohjan mukaan</a:t>
            </a:r>
          </a:p>
        </p:txBody>
      </p:sp>
      <p:graphicFrame>
        <p:nvGraphicFramePr>
          <p:cNvPr id="15" name="Taulukko 14">
            <a:extLst>
              <a:ext uri="{FF2B5EF4-FFF2-40B4-BE49-F238E27FC236}">
                <a16:creationId xmlns:a16="http://schemas.microsoft.com/office/drawing/2014/main" id="{DC4C9B0A-A0EB-4468-9186-B7EB5993397A}"/>
              </a:ext>
            </a:extLst>
          </p:cNvPr>
          <p:cNvGraphicFramePr>
            <a:graphicFrameLocks noGrp="1"/>
          </p:cNvGraphicFramePr>
          <p:nvPr>
            <p:extLst>
              <p:ext uri="{D42A27DB-BD31-4B8C-83A1-F6EECF244321}">
                <p14:modId xmlns:p14="http://schemas.microsoft.com/office/powerpoint/2010/main" val="1275893686"/>
              </p:ext>
            </p:extLst>
          </p:nvPr>
        </p:nvGraphicFramePr>
        <p:xfrm>
          <a:off x="1979712" y="1219942"/>
          <a:ext cx="4488991" cy="4143670"/>
        </p:xfrm>
        <a:graphic>
          <a:graphicData uri="http://schemas.openxmlformats.org/drawingml/2006/table">
            <a:tbl>
              <a:tblPr firstRow="1" bandRow="1">
                <a:tableStyleId>{5C22544A-7EE6-4342-B048-85BDC9FD1C3A}</a:tableStyleId>
              </a:tblPr>
              <a:tblGrid>
                <a:gridCol w="2009374">
                  <a:extLst>
                    <a:ext uri="{9D8B030D-6E8A-4147-A177-3AD203B41FA5}">
                      <a16:colId xmlns:a16="http://schemas.microsoft.com/office/drawing/2014/main" val="1568275781"/>
                    </a:ext>
                  </a:extLst>
                </a:gridCol>
                <a:gridCol w="1303144">
                  <a:extLst>
                    <a:ext uri="{9D8B030D-6E8A-4147-A177-3AD203B41FA5}">
                      <a16:colId xmlns:a16="http://schemas.microsoft.com/office/drawing/2014/main" val="1582810446"/>
                    </a:ext>
                  </a:extLst>
                </a:gridCol>
                <a:gridCol w="1176473">
                  <a:extLst>
                    <a:ext uri="{9D8B030D-6E8A-4147-A177-3AD203B41FA5}">
                      <a16:colId xmlns:a16="http://schemas.microsoft.com/office/drawing/2014/main" val="3732254343"/>
                    </a:ext>
                  </a:extLst>
                </a:gridCol>
              </a:tblGrid>
              <a:tr h="497987">
                <a:tc>
                  <a:txBody>
                    <a:bodyPr/>
                    <a:lstStyle/>
                    <a:p>
                      <a:pPr>
                        <a:lnSpc>
                          <a:spcPct val="107000"/>
                        </a:lnSpc>
                        <a:spcAft>
                          <a:spcPts val="800"/>
                        </a:spcAft>
                      </a:pPr>
                      <a:r>
                        <a:rPr lang="fi-FI" sz="1600" dirty="0">
                          <a:effectLst/>
                          <a:latin typeface="Calibri" panose="020F0502020204030204" pitchFamily="34" charset="0"/>
                          <a:ea typeface="Calibri" panose="020F0502020204030204" pitchFamily="34" charset="0"/>
                          <a:cs typeface="Times New Roman" panose="02020603050405020304" pitchFamily="18" charset="0"/>
                        </a:rPr>
                        <a:t>Väestöpohja</a:t>
                      </a:r>
                    </a:p>
                  </a:txBody>
                  <a:tcPr marL="78716" marR="78716" marT="39358" marB="39358"/>
                </a:tc>
                <a:tc>
                  <a:txBody>
                    <a:bodyPr/>
                    <a:lstStyle/>
                    <a:p>
                      <a:pPr algn="ctr">
                        <a:lnSpc>
                          <a:spcPct val="107000"/>
                        </a:lnSpc>
                        <a:spcAft>
                          <a:spcPts val="800"/>
                        </a:spcAft>
                      </a:pPr>
                      <a:r>
                        <a:rPr lang="fi-FI" sz="1600" dirty="0">
                          <a:effectLst/>
                          <a:latin typeface="Calibri" panose="020F0502020204030204" pitchFamily="34" charset="0"/>
                          <a:ea typeface="Calibri" panose="020F0502020204030204" pitchFamily="34" charset="0"/>
                          <a:cs typeface="Times New Roman" panose="02020603050405020304" pitchFamily="18" charset="0"/>
                        </a:rPr>
                        <a:t>n</a:t>
                      </a:r>
                    </a:p>
                  </a:txBody>
                  <a:tcPr marL="78716" marR="78716" marT="39358" marB="39358"/>
                </a:tc>
                <a:tc>
                  <a:txBody>
                    <a:bodyPr/>
                    <a:lstStyle/>
                    <a:p>
                      <a:pPr algn="ctr">
                        <a:lnSpc>
                          <a:spcPct val="107000"/>
                        </a:lnSpc>
                        <a:spcAft>
                          <a:spcPts val="800"/>
                        </a:spcAft>
                      </a:pPr>
                      <a:r>
                        <a:rPr lang="fi-FI" sz="1600" dirty="0">
                          <a:effectLst/>
                          <a:latin typeface="Calibri" panose="020F0502020204030204" pitchFamily="34" charset="0"/>
                          <a:ea typeface="Calibri" panose="020F0502020204030204" pitchFamily="34" charset="0"/>
                          <a:cs typeface="Times New Roman" panose="02020603050405020304" pitchFamily="18" charset="0"/>
                        </a:rPr>
                        <a:t>%</a:t>
                      </a:r>
                    </a:p>
                  </a:txBody>
                  <a:tcPr marL="78716" marR="78716" marT="39358" marB="39358"/>
                </a:tc>
                <a:extLst>
                  <a:ext uri="{0D108BD9-81ED-4DB2-BD59-A6C34878D82A}">
                    <a16:rowId xmlns:a16="http://schemas.microsoft.com/office/drawing/2014/main" val="2041364921"/>
                  </a:ext>
                </a:extLst>
              </a:tr>
              <a:tr h="497987">
                <a:tc>
                  <a:txBody>
                    <a:bodyPr/>
                    <a:lstStyle/>
                    <a:p>
                      <a:pPr>
                        <a:lnSpc>
                          <a:spcPct val="107000"/>
                        </a:lnSpc>
                        <a:spcAft>
                          <a:spcPts val="800"/>
                        </a:spcAft>
                      </a:pPr>
                      <a:r>
                        <a:rPr lang="fi-FI" sz="1400" dirty="0">
                          <a:effectLst/>
                        </a:rPr>
                        <a:t>alle 10 000</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800"/>
                        </a:spcAft>
                      </a:pPr>
                      <a:r>
                        <a:rPr lang="fi-FI" sz="1400" dirty="0">
                          <a:effectLst/>
                        </a:rPr>
                        <a:t>25</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800"/>
                        </a:spcAft>
                      </a:pPr>
                      <a:r>
                        <a:rPr lang="fi-FI" sz="1400" dirty="0">
                          <a:effectLst/>
                        </a:rPr>
                        <a:t>15 %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extLst>
                  <a:ext uri="{0D108BD9-81ED-4DB2-BD59-A6C34878D82A}">
                    <a16:rowId xmlns:a16="http://schemas.microsoft.com/office/drawing/2014/main" val="1024779884"/>
                  </a:ext>
                </a:extLst>
              </a:tr>
              <a:tr h="638473">
                <a:tc>
                  <a:txBody>
                    <a:bodyPr/>
                    <a:lstStyle/>
                    <a:p>
                      <a:pPr>
                        <a:lnSpc>
                          <a:spcPct val="107000"/>
                        </a:lnSpc>
                        <a:spcAft>
                          <a:spcPts val="800"/>
                        </a:spcAft>
                      </a:pPr>
                      <a:r>
                        <a:rPr lang="fi-FI" sz="1400" dirty="0">
                          <a:effectLst/>
                        </a:rPr>
                        <a:t>10 000 - 19 999</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800"/>
                        </a:spcAft>
                      </a:pPr>
                      <a:r>
                        <a:rPr lang="fi-FI" sz="1400">
                          <a:effectLst/>
                        </a:rPr>
                        <a:t>30</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800"/>
                        </a:spcAft>
                      </a:pPr>
                      <a:r>
                        <a:rPr lang="fi-FI" sz="1400" dirty="0">
                          <a:effectLst/>
                        </a:rPr>
                        <a:t>18 %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extLst>
                  <a:ext uri="{0D108BD9-81ED-4DB2-BD59-A6C34878D82A}">
                    <a16:rowId xmlns:a16="http://schemas.microsoft.com/office/drawing/2014/main" val="2242499542"/>
                  </a:ext>
                </a:extLst>
              </a:tr>
              <a:tr h="638473">
                <a:tc>
                  <a:txBody>
                    <a:bodyPr/>
                    <a:lstStyle/>
                    <a:p>
                      <a:pPr>
                        <a:lnSpc>
                          <a:spcPct val="107000"/>
                        </a:lnSpc>
                        <a:spcAft>
                          <a:spcPts val="800"/>
                        </a:spcAft>
                      </a:pPr>
                      <a:r>
                        <a:rPr lang="fi-FI" sz="1400">
                          <a:effectLst/>
                        </a:rPr>
                        <a:t>20 000 - 49 999</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800"/>
                        </a:spcAft>
                      </a:pPr>
                      <a:r>
                        <a:rPr lang="fi-FI" sz="1400" dirty="0">
                          <a:effectLst/>
                        </a:rPr>
                        <a:t>30</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800"/>
                        </a:spcAft>
                      </a:pPr>
                      <a:r>
                        <a:rPr lang="fi-FI" sz="1400">
                          <a:effectLst/>
                        </a:rPr>
                        <a:t>18 %</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extLst>
                  <a:ext uri="{0D108BD9-81ED-4DB2-BD59-A6C34878D82A}">
                    <a16:rowId xmlns:a16="http://schemas.microsoft.com/office/drawing/2014/main" val="2374435022"/>
                  </a:ext>
                </a:extLst>
              </a:tr>
              <a:tr h="638473">
                <a:tc>
                  <a:txBody>
                    <a:bodyPr/>
                    <a:lstStyle/>
                    <a:p>
                      <a:pPr>
                        <a:lnSpc>
                          <a:spcPct val="107000"/>
                        </a:lnSpc>
                        <a:spcAft>
                          <a:spcPts val="800"/>
                        </a:spcAft>
                      </a:pPr>
                      <a:r>
                        <a:rPr lang="fi-FI" sz="1400">
                          <a:effectLst/>
                        </a:rPr>
                        <a:t>50 000 - 99 999</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800"/>
                        </a:spcAft>
                      </a:pPr>
                      <a:r>
                        <a:rPr lang="fi-FI" sz="1400" dirty="0">
                          <a:effectLst/>
                        </a:rPr>
                        <a:t>12</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800"/>
                        </a:spcAft>
                      </a:pPr>
                      <a:r>
                        <a:rPr lang="fi-FI" sz="1400">
                          <a:effectLst/>
                        </a:rPr>
                        <a:t>7 %</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extLst>
                  <a:ext uri="{0D108BD9-81ED-4DB2-BD59-A6C34878D82A}">
                    <a16:rowId xmlns:a16="http://schemas.microsoft.com/office/drawing/2014/main" val="2678437437"/>
                  </a:ext>
                </a:extLst>
              </a:tr>
              <a:tr h="638473">
                <a:tc>
                  <a:txBody>
                    <a:bodyPr/>
                    <a:lstStyle/>
                    <a:p>
                      <a:pPr>
                        <a:lnSpc>
                          <a:spcPct val="107000"/>
                        </a:lnSpc>
                        <a:spcAft>
                          <a:spcPts val="800"/>
                        </a:spcAft>
                      </a:pPr>
                      <a:r>
                        <a:rPr lang="fi-FI" sz="1400">
                          <a:effectLst/>
                        </a:rPr>
                        <a:t>100 000 - 200 000</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800"/>
                        </a:spcAft>
                      </a:pPr>
                      <a:r>
                        <a:rPr lang="fi-FI" sz="1400">
                          <a:effectLst/>
                        </a:rPr>
                        <a:t>33</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800"/>
                        </a:spcAft>
                      </a:pPr>
                      <a:r>
                        <a:rPr lang="fi-FI" sz="1400">
                          <a:effectLst/>
                        </a:rPr>
                        <a:t>20 %</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extLst>
                  <a:ext uri="{0D108BD9-81ED-4DB2-BD59-A6C34878D82A}">
                    <a16:rowId xmlns:a16="http://schemas.microsoft.com/office/drawing/2014/main" val="2325639332"/>
                  </a:ext>
                </a:extLst>
              </a:tr>
              <a:tr h="286985">
                <a:tc>
                  <a:txBody>
                    <a:bodyPr/>
                    <a:lstStyle/>
                    <a:p>
                      <a:pPr>
                        <a:lnSpc>
                          <a:spcPct val="107000"/>
                        </a:lnSpc>
                        <a:spcAft>
                          <a:spcPts val="0"/>
                        </a:spcAft>
                      </a:pPr>
                      <a:r>
                        <a:rPr lang="fi-FI" sz="1400" kern="1200">
                          <a:effectLst/>
                        </a:rPr>
                        <a:t>Yli 200 000</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0"/>
                        </a:spcAft>
                      </a:pPr>
                      <a:r>
                        <a:rPr lang="fi-FI" sz="1400">
                          <a:effectLst/>
                        </a:rPr>
                        <a:t>36</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0"/>
                        </a:spcAft>
                      </a:pPr>
                      <a:r>
                        <a:rPr lang="fi-FI" sz="1400">
                          <a:effectLst/>
                        </a:rPr>
                        <a:t>22 %</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extLst>
                  <a:ext uri="{0D108BD9-81ED-4DB2-BD59-A6C34878D82A}">
                    <a16:rowId xmlns:a16="http://schemas.microsoft.com/office/drawing/2014/main" val="2559116506"/>
                  </a:ext>
                </a:extLst>
              </a:tr>
              <a:tr h="286985">
                <a:tc>
                  <a:txBody>
                    <a:bodyPr/>
                    <a:lstStyle/>
                    <a:p>
                      <a:pPr>
                        <a:lnSpc>
                          <a:spcPct val="107000"/>
                        </a:lnSpc>
                        <a:spcAft>
                          <a:spcPts val="0"/>
                        </a:spcAft>
                      </a:pPr>
                      <a:r>
                        <a:rPr lang="fi-FI" sz="1400" kern="1200">
                          <a:effectLst/>
                        </a:rPr>
                        <a:t>Yhteensä</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0"/>
                        </a:spcAft>
                      </a:pPr>
                      <a:r>
                        <a:rPr lang="fi-FI" sz="1400" dirty="0">
                          <a:effectLst/>
                        </a:rPr>
                        <a:t>166</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tc>
                  <a:txBody>
                    <a:bodyPr/>
                    <a:lstStyle/>
                    <a:p>
                      <a:pPr algn="ctr">
                        <a:lnSpc>
                          <a:spcPct val="107000"/>
                        </a:lnSpc>
                        <a:spcAft>
                          <a:spcPts val="0"/>
                        </a:spcAft>
                      </a:pPr>
                      <a:r>
                        <a:rPr lang="fi-FI" sz="1400" dirty="0">
                          <a:effectLst/>
                        </a:rPr>
                        <a:t>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8716" marR="78716" marT="39358" marB="39358"/>
                </a:tc>
                <a:extLst>
                  <a:ext uri="{0D108BD9-81ED-4DB2-BD59-A6C34878D82A}">
                    <a16:rowId xmlns:a16="http://schemas.microsoft.com/office/drawing/2014/main" val="19672404"/>
                  </a:ext>
                </a:extLst>
              </a:tr>
            </a:tbl>
          </a:graphicData>
        </a:graphic>
      </p:graphicFrame>
    </p:spTree>
    <p:extLst>
      <p:ext uri="{BB962C8B-B14F-4D97-AF65-F5344CB8AC3E}">
        <p14:creationId xmlns:p14="http://schemas.microsoft.com/office/powerpoint/2010/main" val="3402010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39DDCB49-6C56-4258-86B2-51E254C25FA3}"/>
              </a:ext>
            </a:extLst>
          </p:cNvPr>
          <p:cNvSpPr>
            <a:spLocks noGrp="1"/>
          </p:cNvSpPr>
          <p:nvPr>
            <p:ph type="dt" sz="half" idx="10"/>
          </p:nvPr>
        </p:nvSpPr>
        <p:spPr/>
        <p:txBody>
          <a:bodyPr/>
          <a:lstStyle/>
          <a:p>
            <a:fld id="{05897563-7882-4A33-87C5-2EA99960C9CF}" type="datetime1">
              <a:rPr lang="fi-FI" smtClean="0"/>
              <a:t>4.6.2019</a:t>
            </a:fld>
            <a:endParaRPr lang="en-US" dirty="0"/>
          </a:p>
        </p:txBody>
      </p:sp>
      <p:sp>
        <p:nvSpPr>
          <p:cNvPr id="3" name="Alatunnisteen paikkamerkki 2">
            <a:extLst>
              <a:ext uri="{FF2B5EF4-FFF2-40B4-BE49-F238E27FC236}">
                <a16:creationId xmlns:a16="http://schemas.microsoft.com/office/drawing/2014/main" id="{E73BFEBC-DA21-4552-BC4E-AD79291998CC}"/>
              </a:ext>
            </a:extLst>
          </p:cNvPr>
          <p:cNvSpPr>
            <a:spLocks noGrp="1"/>
          </p:cNvSpPr>
          <p:nvPr>
            <p:ph type="ftr" sz="quarter" idx="11"/>
          </p:nvPr>
        </p:nvSpPr>
        <p:spPr/>
        <p:txBody>
          <a:bodyPr/>
          <a:lstStyle/>
          <a:p>
            <a:r>
              <a:rPr lang="en-US"/>
              <a:t>KIrsi Markkanen, Tehy</a:t>
            </a:r>
            <a:endParaRPr lang="en-US" dirty="0"/>
          </a:p>
        </p:txBody>
      </p:sp>
      <p:sp>
        <p:nvSpPr>
          <p:cNvPr id="4" name="Dian numeron paikkamerkki 3">
            <a:extLst>
              <a:ext uri="{FF2B5EF4-FFF2-40B4-BE49-F238E27FC236}">
                <a16:creationId xmlns:a16="http://schemas.microsoft.com/office/drawing/2014/main" id="{AA7C64E4-CF81-4F42-82DB-5E2B60D99082}"/>
              </a:ext>
            </a:extLst>
          </p:cNvPr>
          <p:cNvSpPr>
            <a:spLocks noGrp="1"/>
          </p:cNvSpPr>
          <p:nvPr>
            <p:ph type="sldNum" sz="quarter" idx="12"/>
          </p:nvPr>
        </p:nvSpPr>
        <p:spPr/>
        <p:txBody>
          <a:bodyPr/>
          <a:lstStyle/>
          <a:p>
            <a:fld id="{1CB4FE92-F4D4-AD4D-9A47-FDFEE3EA3A5A}" type="slidenum">
              <a:rPr lang="en-US" smtClean="0"/>
              <a:pPr/>
              <a:t>5</a:t>
            </a:fld>
            <a:endParaRPr lang="en-US" dirty="0"/>
          </a:p>
        </p:txBody>
      </p:sp>
      <p:sp>
        <p:nvSpPr>
          <p:cNvPr id="6" name="Otsikko 1">
            <a:extLst>
              <a:ext uri="{FF2B5EF4-FFF2-40B4-BE49-F238E27FC236}">
                <a16:creationId xmlns:a16="http://schemas.microsoft.com/office/drawing/2014/main" id="{9295FFF1-EFAD-492D-BE62-ADECB89E55D7}"/>
              </a:ext>
            </a:extLst>
          </p:cNvPr>
          <p:cNvSpPr txBox="1">
            <a:spLocks/>
          </p:cNvSpPr>
          <p:nvPr/>
        </p:nvSpPr>
        <p:spPr>
          <a:xfrm>
            <a:off x="684307" y="522677"/>
            <a:ext cx="7886700" cy="886229"/>
          </a:xfrm>
          <a:prstGeom prst="rect">
            <a:avLst/>
          </a:prstGeom>
        </p:spPr>
        <p:txBody>
          <a:bodyPr/>
          <a:lstStyle>
            <a:lvl1pPr algn="l" defTabSz="571477" rtl="0" eaLnBrk="1" latinLnBrk="0" hangingPunct="1">
              <a:lnSpc>
                <a:spcPct val="90000"/>
              </a:lnSpc>
              <a:spcBef>
                <a:spcPct val="0"/>
              </a:spcBef>
              <a:buNone/>
              <a:defRPr sz="3000" b="1" kern="1200">
                <a:solidFill>
                  <a:schemeClr val="tx1"/>
                </a:solidFill>
                <a:latin typeface="+mj-lt"/>
                <a:ea typeface="+mj-ea"/>
                <a:cs typeface="+mj-cs"/>
              </a:defRPr>
            </a:lvl1pPr>
          </a:lstStyle>
          <a:p>
            <a:r>
              <a:rPr lang="fi-FI" b="0" dirty="0"/>
              <a:t>Sulkujen kesto</a:t>
            </a:r>
          </a:p>
        </p:txBody>
      </p:sp>
      <p:graphicFrame>
        <p:nvGraphicFramePr>
          <p:cNvPr id="7" name="Taulukko 6">
            <a:extLst>
              <a:ext uri="{FF2B5EF4-FFF2-40B4-BE49-F238E27FC236}">
                <a16:creationId xmlns:a16="http://schemas.microsoft.com/office/drawing/2014/main" id="{0B032D02-6898-4A6D-937C-EADD60CCF723}"/>
              </a:ext>
            </a:extLst>
          </p:cNvPr>
          <p:cNvGraphicFramePr>
            <a:graphicFrameLocks noGrp="1"/>
          </p:cNvGraphicFramePr>
          <p:nvPr>
            <p:extLst>
              <p:ext uri="{D42A27DB-BD31-4B8C-83A1-F6EECF244321}">
                <p14:modId xmlns:p14="http://schemas.microsoft.com/office/powerpoint/2010/main" val="3295745850"/>
              </p:ext>
            </p:extLst>
          </p:nvPr>
        </p:nvGraphicFramePr>
        <p:xfrm>
          <a:off x="797660" y="1041733"/>
          <a:ext cx="6654658" cy="3982555"/>
        </p:xfrm>
        <a:graphic>
          <a:graphicData uri="http://schemas.openxmlformats.org/drawingml/2006/table">
            <a:tbl>
              <a:tblPr firstRow="1" bandRow="1">
                <a:tableStyleId>{5C22544A-7EE6-4342-B048-85BDC9FD1C3A}</a:tableStyleId>
              </a:tblPr>
              <a:tblGrid>
                <a:gridCol w="2015983">
                  <a:extLst>
                    <a:ext uri="{9D8B030D-6E8A-4147-A177-3AD203B41FA5}">
                      <a16:colId xmlns:a16="http://schemas.microsoft.com/office/drawing/2014/main" val="381383529"/>
                    </a:ext>
                  </a:extLst>
                </a:gridCol>
                <a:gridCol w="1307429">
                  <a:extLst>
                    <a:ext uri="{9D8B030D-6E8A-4147-A177-3AD203B41FA5}">
                      <a16:colId xmlns:a16="http://schemas.microsoft.com/office/drawing/2014/main" val="2002806417"/>
                    </a:ext>
                  </a:extLst>
                </a:gridCol>
                <a:gridCol w="1180342">
                  <a:extLst>
                    <a:ext uri="{9D8B030D-6E8A-4147-A177-3AD203B41FA5}">
                      <a16:colId xmlns:a16="http://schemas.microsoft.com/office/drawing/2014/main" val="1120333842"/>
                    </a:ext>
                  </a:extLst>
                </a:gridCol>
                <a:gridCol w="998778">
                  <a:extLst>
                    <a:ext uri="{9D8B030D-6E8A-4147-A177-3AD203B41FA5}">
                      <a16:colId xmlns:a16="http://schemas.microsoft.com/office/drawing/2014/main" val="1486642323"/>
                    </a:ext>
                  </a:extLst>
                </a:gridCol>
                <a:gridCol w="1152126">
                  <a:extLst>
                    <a:ext uri="{9D8B030D-6E8A-4147-A177-3AD203B41FA5}">
                      <a16:colId xmlns:a16="http://schemas.microsoft.com/office/drawing/2014/main" val="1818523366"/>
                    </a:ext>
                  </a:extLst>
                </a:gridCol>
              </a:tblGrid>
              <a:tr h="293717">
                <a:tc>
                  <a:txBody>
                    <a:bodyPr/>
                    <a:lstStyle/>
                    <a:p>
                      <a:pPr>
                        <a:lnSpc>
                          <a:spcPct val="107000"/>
                        </a:lnSpc>
                        <a:spcAft>
                          <a:spcPts val="0"/>
                        </a:spcAft>
                      </a:pPr>
                      <a:r>
                        <a:rPr lang="fi-FI" sz="2400">
                          <a:effectLst/>
                        </a:rPr>
                        <a:t>Vuosi</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gridSpan="2">
                  <a:txBody>
                    <a:bodyPr/>
                    <a:lstStyle/>
                    <a:p>
                      <a:pPr algn="ctr">
                        <a:lnSpc>
                          <a:spcPct val="107000"/>
                        </a:lnSpc>
                        <a:spcAft>
                          <a:spcPts val="0"/>
                        </a:spcAft>
                      </a:pPr>
                      <a:r>
                        <a:rPr lang="fi-FI" sz="2400">
                          <a:effectLst/>
                        </a:rPr>
                        <a:t>2018</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hMerge="1">
                  <a:txBody>
                    <a:bodyPr/>
                    <a:lstStyle/>
                    <a:p>
                      <a:endParaRPr lang="fi-FI"/>
                    </a:p>
                  </a:txBody>
                  <a:tcPr/>
                </a:tc>
                <a:tc gridSpan="2">
                  <a:txBody>
                    <a:bodyPr/>
                    <a:lstStyle/>
                    <a:p>
                      <a:pPr algn="ctr">
                        <a:lnSpc>
                          <a:spcPct val="107000"/>
                        </a:lnSpc>
                        <a:spcAft>
                          <a:spcPts val="0"/>
                        </a:spcAft>
                      </a:pPr>
                      <a:r>
                        <a:rPr lang="fi-FI" sz="2400">
                          <a:effectLst/>
                        </a:rPr>
                        <a:t>2019</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hMerge="1">
                  <a:txBody>
                    <a:bodyPr/>
                    <a:lstStyle/>
                    <a:p>
                      <a:endParaRPr lang="fi-FI"/>
                    </a:p>
                  </a:txBody>
                  <a:tcPr/>
                </a:tc>
                <a:extLst>
                  <a:ext uri="{0D108BD9-81ED-4DB2-BD59-A6C34878D82A}">
                    <a16:rowId xmlns:a16="http://schemas.microsoft.com/office/drawing/2014/main" val="3324614682"/>
                  </a:ext>
                </a:extLst>
              </a:tr>
              <a:tr h="269094">
                <a:tc>
                  <a:txBody>
                    <a:bodyPr/>
                    <a:lstStyle/>
                    <a:p>
                      <a:pPr>
                        <a:lnSpc>
                          <a:spcPct val="107000"/>
                        </a:lnSpc>
                        <a:spcAft>
                          <a:spcPts val="0"/>
                        </a:spcAft>
                      </a:pPr>
                      <a:r>
                        <a:rPr lang="fi-FI" sz="2000">
                          <a:effectLst/>
                        </a:rPr>
                        <a:t>Vaihtoehto</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2000" dirty="0">
                          <a:effectLst/>
                        </a:rPr>
                        <a:t>n</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2000" dirty="0">
                          <a:effectLst/>
                        </a:rPr>
                        <a:t>%</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2000">
                          <a:effectLst/>
                        </a:rPr>
                        <a:t>n </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2000">
                          <a:effectLst/>
                        </a:rPr>
                        <a:t>%</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extLst>
                  <a:ext uri="{0D108BD9-81ED-4DB2-BD59-A6C34878D82A}">
                    <a16:rowId xmlns:a16="http://schemas.microsoft.com/office/drawing/2014/main" val="453038939"/>
                  </a:ext>
                </a:extLst>
              </a:tr>
              <a:tr h="456848">
                <a:tc>
                  <a:txBody>
                    <a:bodyPr/>
                    <a:lstStyle/>
                    <a:p>
                      <a:pPr>
                        <a:lnSpc>
                          <a:spcPct val="107000"/>
                        </a:lnSpc>
                        <a:spcAft>
                          <a:spcPts val="0"/>
                        </a:spcAft>
                      </a:pPr>
                      <a:r>
                        <a:rPr lang="fi-FI" sz="1200" kern="1200">
                          <a:effectLst/>
                        </a:rPr>
                        <a:t>Ei suljeta tai supisteta lainkaan</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800"/>
                        </a:spcAft>
                      </a:pPr>
                      <a:r>
                        <a:rPr lang="fi-FI" sz="1800" dirty="0">
                          <a:effectLst/>
                        </a:rPr>
                        <a:t>35</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800"/>
                        </a:spcAft>
                      </a:pPr>
                      <a:r>
                        <a:rPr lang="fi-FI" sz="1800" dirty="0">
                          <a:effectLst/>
                        </a:rPr>
                        <a:t>37 %</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800"/>
                        </a:spcAft>
                      </a:pPr>
                      <a:r>
                        <a:rPr lang="fi-FI" sz="1800" dirty="0">
                          <a:effectLst/>
                        </a:rPr>
                        <a:t>71</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800"/>
                        </a:spcAft>
                      </a:pPr>
                      <a:r>
                        <a:rPr lang="fi-FI" sz="1800" dirty="0">
                          <a:effectLst/>
                        </a:rPr>
                        <a:t>43 %</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extLst>
                  <a:ext uri="{0D108BD9-81ED-4DB2-BD59-A6C34878D82A}">
                    <a16:rowId xmlns:a16="http://schemas.microsoft.com/office/drawing/2014/main" val="457228053"/>
                  </a:ext>
                </a:extLst>
              </a:tr>
              <a:tr h="585728">
                <a:tc>
                  <a:txBody>
                    <a:bodyPr/>
                    <a:lstStyle/>
                    <a:p>
                      <a:pPr>
                        <a:lnSpc>
                          <a:spcPct val="107000"/>
                        </a:lnSpc>
                        <a:spcAft>
                          <a:spcPts val="0"/>
                        </a:spcAft>
                      </a:pPr>
                      <a:r>
                        <a:rPr lang="fi-FI" sz="1200" kern="1200">
                          <a:effectLst/>
                        </a:rPr>
                        <a:t>Sulkujen tai supistusten kesto on alle 2 viikkoa</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2</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a:effectLst/>
                        </a:rPr>
                        <a:t>2 %</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2</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1 %</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extLst>
                  <a:ext uri="{0D108BD9-81ED-4DB2-BD59-A6C34878D82A}">
                    <a16:rowId xmlns:a16="http://schemas.microsoft.com/office/drawing/2014/main" val="3236021091"/>
                  </a:ext>
                </a:extLst>
              </a:tr>
              <a:tr h="585728">
                <a:tc>
                  <a:txBody>
                    <a:bodyPr/>
                    <a:lstStyle/>
                    <a:p>
                      <a:pPr>
                        <a:lnSpc>
                          <a:spcPct val="107000"/>
                        </a:lnSpc>
                        <a:spcAft>
                          <a:spcPts val="0"/>
                        </a:spcAft>
                      </a:pPr>
                      <a:r>
                        <a:rPr lang="fi-FI" sz="1200" kern="1200">
                          <a:effectLst/>
                        </a:rPr>
                        <a:t>Sulkujen tai supistusten kesto on 2 - 4 viikko</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30</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a:effectLst/>
                        </a:rPr>
                        <a:t>32 %</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45</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27 %</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extLst>
                  <a:ext uri="{0D108BD9-81ED-4DB2-BD59-A6C34878D82A}">
                    <a16:rowId xmlns:a16="http://schemas.microsoft.com/office/drawing/2014/main" val="3029614291"/>
                  </a:ext>
                </a:extLst>
              </a:tr>
              <a:tr h="585728">
                <a:tc>
                  <a:txBody>
                    <a:bodyPr/>
                    <a:lstStyle/>
                    <a:p>
                      <a:pPr>
                        <a:lnSpc>
                          <a:spcPct val="107000"/>
                        </a:lnSpc>
                        <a:spcAft>
                          <a:spcPts val="0"/>
                        </a:spcAft>
                      </a:pPr>
                      <a:r>
                        <a:rPr lang="fi-FI" sz="1200" kern="1200">
                          <a:effectLst/>
                        </a:rPr>
                        <a:t>Sulkujen tai supistusten kesto on 5-6 viikkoa</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19</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a:effectLst/>
                        </a:rPr>
                        <a:t>20 %</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34</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21 %</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extLst>
                  <a:ext uri="{0D108BD9-81ED-4DB2-BD59-A6C34878D82A}">
                    <a16:rowId xmlns:a16="http://schemas.microsoft.com/office/drawing/2014/main" val="3508510615"/>
                  </a:ext>
                </a:extLst>
              </a:tr>
              <a:tr h="585728">
                <a:tc>
                  <a:txBody>
                    <a:bodyPr/>
                    <a:lstStyle/>
                    <a:p>
                      <a:pPr>
                        <a:lnSpc>
                          <a:spcPct val="107000"/>
                        </a:lnSpc>
                        <a:spcAft>
                          <a:spcPts val="0"/>
                        </a:spcAft>
                      </a:pPr>
                      <a:r>
                        <a:rPr lang="fi-FI" sz="1200" kern="1200">
                          <a:effectLst/>
                        </a:rPr>
                        <a:t>Sulkujen tai supistusten kesto on yli 7 viikkoa</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9</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a:effectLst/>
                        </a:rPr>
                        <a:t>9 %</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a:effectLst/>
                        </a:rPr>
                        <a:t>13</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8 %</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extLst>
                  <a:ext uri="{0D108BD9-81ED-4DB2-BD59-A6C34878D82A}">
                    <a16:rowId xmlns:a16="http://schemas.microsoft.com/office/drawing/2014/main" val="3538630340"/>
                  </a:ext>
                </a:extLst>
              </a:tr>
              <a:tr h="263277">
                <a:tc>
                  <a:txBody>
                    <a:bodyPr/>
                    <a:lstStyle/>
                    <a:p>
                      <a:pPr>
                        <a:lnSpc>
                          <a:spcPct val="107000"/>
                        </a:lnSpc>
                        <a:spcAft>
                          <a:spcPts val="0"/>
                        </a:spcAft>
                      </a:pPr>
                      <a:r>
                        <a:rPr lang="fi-FI" sz="1200" kern="1200">
                          <a:effectLst/>
                        </a:rPr>
                        <a:t>Yhteensä</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95</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a:effectLst/>
                        </a:rPr>
                        <a:t> </a:t>
                      </a:r>
                      <a:endParaRPr lang="fi-FI" sz="120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165</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tc>
                  <a:txBody>
                    <a:bodyPr/>
                    <a:lstStyle/>
                    <a:p>
                      <a:pPr algn="ctr">
                        <a:lnSpc>
                          <a:spcPct val="107000"/>
                        </a:lnSpc>
                        <a:spcAft>
                          <a:spcPts val="0"/>
                        </a:spcAft>
                      </a:pPr>
                      <a:r>
                        <a:rPr lang="fi-FI" sz="1800" dirty="0">
                          <a:effectLst/>
                        </a:rPr>
                        <a:t> </a:t>
                      </a:r>
                      <a:endParaRPr lang="fi-F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2213" marR="72213" marT="36107" marB="36107"/>
                </a:tc>
                <a:extLst>
                  <a:ext uri="{0D108BD9-81ED-4DB2-BD59-A6C34878D82A}">
                    <a16:rowId xmlns:a16="http://schemas.microsoft.com/office/drawing/2014/main" val="212301236"/>
                  </a:ext>
                </a:extLst>
              </a:tr>
            </a:tbl>
          </a:graphicData>
        </a:graphic>
      </p:graphicFrame>
    </p:spTree>
    <p:extLst>
      <p:ext uri="{BB962C8B-B14F-4D97-AF65-F5344CB8AC3E}">
        <p14:creationId xmlns:p14="http://schemas.microsoft.com/office/powerpoint/2010/main" val="248487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B6D94639-6E24-4B5E-9DE6-DBBC8D20859D}"/>
              </a:ext>
            </a:extLst>
          </p:cNvPr>
          <p:cNvSpPr>
            <a:spLocks noGrp="1"/>
          </p:cNvSpPr>
          <p:nvPr>
            <p:ph type="dt" sz="half" idx="14"/>
          </p:nvPr>
        </p:nvSpPr>
        <p:spPr/>
        <p:txBody>
          <a:bodyPr/>
          <a:lstStyle/>
          <a:p>
            <a:fld id="{1E379506-DECE-4C8C-858C-872C451BBBB2}" type="datetime1">
              <a:rPr lang="fi-FI" smtClean="0"/>
              <a:t>4.6.2019</a:t>
            </a:fld>
            <a:endParaRPr lang="en-US" dirty="0"/>
          </a:p>
        </p:txBody>
      </p:sp>
      <p:sp>
        <p:nvSpPr>
          <p:cNvPr id="5" name="Alatunnisteen paikkamerkki 4">
            <a:extLst>
              <a:ext uri="{FF2B5EF4-FFF2-40B4-BE49-F238E27FC236}">
                <a16:creationId xmlns:a16="http://schemas.microsoft.com/office/drawing/2014/main" id="{7FAD2676-AA04-4FC5-865F-99728DC6A01F}"/>
              </a:ext>
            </a:extLst>
          </p:cNvPr>
          <p:cNvSpPr>
            <a:spLocks noGrp="1"/>
          </p:cNvSpPr>
          <p:nvPr>
            <p:ph type="ftr" sz="quarter" idx="15"/>
          </p:nvPr>
        </p:nvSpPr>
        <p:spPr/>
        <p:txBody>
          <a:bodyPr/>
          <a:lstStyle/>
          <a:p>
            <a:r>
              <a:rPr lang="en-US"/>
              <a:t>KIrsi Markkanen, Tehy</a:t>
            </a:r>
            <a:endParaRPr lang="en-US" dirty="0"/>
          </a:p>
        </p:txBody>
      </p:sp>
      <p:sp>
        <p:nvSpPr>
          <p:cNvPr id="6" name="Dian numeron paikkamerkki 5">
            <a:extLst>
              <a:ext uri="{FF2B5EF4-FFF2-40B4-BE49-F238E27FC236}">
                <a16:creationId xmlns:a16="http://schemas.microsoft.com/office/drawing/2014/main" id="{8F2594D1-95AA-4E0A-99C6-6CB771D8CD46}"/>
              </a:ext>
            </a:extLst>
          </p:cNvPr>
          <p:cNvSpPr>
            <a:spLocks noGrp="1"/>
          </p:cNvSpPr>
          <p:nvPr>
            <p:ph type="sldNum" sz="quarter" idx="16"/>
          </p:nvPr>
        </p:nvSpPr>
        <p:spPr/>
        <p:txBody>
          <a:bodyPr/>
          <a:lstStyle/>
          <a:p>
            <a:fld id="{1CB4FE92-F4D4-AD4D-9A47-FDFEE3EA3A5A}" type="slidenum">
              <a:rPr lang="en-US" smtClean="0"/>
              <a:pPr/>
              <a:t>6</a:t>
            </a:fld>
            <a:endParaRPr lang="en-US" dirty="0"/>
          </a:p>
        </p:txBody>
      </p:sp>
      <p:sp>
        <p:nvSpPr>
          <p:cNvPr id="7" name="Otsikko 6">
            <a:extLst>
              <a:ext uri="{FF2B5EF4-FFF2-40B4-BE49-F238E27FC236}">
                <a16:creationId xmlns:a16="http://schemas.microsoft.com/office/drawing/2014/main" id="{20046C24-027C-49F3-ADCF-E3674BB277C9}"/>
              </a:ext>
            </a:extLst>
          </p:cNvPr>
          <p:cNvSpPr>
            <a:spLocks noGrp="1"/>
          </p:cNvSpPr>
          <p:nvPr>
            <p:ph type="title"/>
          </p:nvPr>
        </p:nvSpPr>
        <p:spPr>
          <a:xfrm>
            <a:off x="684307" y="304271"/>
            <a:ext cx="7886700" cy="737372"/>
          </a:xfrm>
        </p:spPr>
        <p:txBody>
          <a:bodyPr/>
          <a:lstStyle/>
          <a:p>
            <a:r>
              <a:rPr lang="fi-FI" dirty="0"/>
              <a:t>Sulkujen laajuus verrattuna kesään 2018</a:t>
            </a:r>
          </a:p>
        </p:txBody>
      </p:sp>
      <p:graphicFrame>
        <p:nvGraphicFramePr>
          <p:cNvPr id="11" name="Taulukko 10">
            <a:extLst>
              <a:ext uri="{FF2B5EF4-FFF2-40B4-BE49-F238E27FC236}">
                <a16:creationId xmlns:a16="http://schemas.microsoft.com/office/drawing/2014/main" id="{29663BB8-9292-4277-A342-6E324C708ED0}"/>
              </a:ext>
            </a:extLst>
          </p:cNvPr>
          <p:cNvGraphicFramePr>
            <a:graphicFrameLocks noGrp="1"/>
          </p:cNvGraphicFramePr>
          <p:nvPr>
            <p:extLst>
              <p:ext uri="{D42A27DB-BD31-4B8C-83A1-F6EECF244321}">
                <p14:modId xmlns:p14="http://schemas.microsoft.com/office/powerpoint/2010/main" val="2966786341"/>
              </p:ext>
            </p:extLst>
          </p:nvPr>
        </p:nvGraphicFramePr>
        <p:xfrm>
          <a:off x="1907704" y="1046305"/>
          <a:ext cx="4644436" cy="4024227"/>
        </p:xfrm>
        <a:graphic>
          <a:graphicData uri="http://schemas.openxmlformats.org/drawingml/2006/table">
            <a:tbl>
              <a:tblPr firstRow="1" bandRow="1">
                <a:tableStyleId>{5C22544A-7EE6-4342-B048-85BDC9FD1C3A}</a:tableStyleId>
              </a:tblPr>
              <a:tblGrid>
                <a:gridCol w="2078955">
                  <a:extLst>
                    <a:ext uri="{9D8B030D-6E8A-4147-A177-3AD203B41FA5}">
                      <a16:colId xmlns:a16="http://schemas.microsoft.com/office/drawing/2014/main" val="3797251375"/>
                    </a:ext>
                  </a:extLst>
                </a:gridCol>
                <a:gridCol w="1348269">
                  <a:extLst>
                    <a:ext uri="{9D8B030D-6E8A-4147-A177-3AD203B41FA5}">
                      <a16:colId xmlns:a16="http://schemas.microsoft.com/office/drawing/2014/main" val="989174884"/>
                    </a:ext>
                  </a:extLst>
                </a:gridCol>
                <a:gridCol w="1217212">
                  <a:extLst>
                    <a:ext uri="{9D8B030D-6E8A-4147-A177-3AD203B41FA5}">
                      <a16:colId xmlns:a16="http://schemas.microsoft.com/office/drawing/2014/main" val="3747616001"/>
                    </a:ext>
                  </a:extLst>
                </a:gridCol>
              </a:tblGrid>
              <a:tr h="234145">
                <a:tc>
                  <a:txBody>
                    <a:bodyPr/>
                    <a:lstStyle/>
                    <a:p>
                      <a:pPr>
                        <a:lnSpc>
                          <a:spcPct val="107000"/>
                        </a:lnSpc>
                        <a:spcAft>
                          <a:spcPts val="800"/>
                        </a:spcAft>
                      </a:pPr>
                      <a:r>
                        <a:rPr lang="fi-FI" sz="1600">
                          <a:effectLst/>
                        </a:rPr>
                        <a:t>Vaihtoehto</a:t>
                      </a:r>
                      <a:endParaRPr lang="fi-FI" sz="16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tc>
                <a:tc>
                  <a:txBody>
                    <a:bodyPr/>
                    <a:lstStyle/>
                    <a:p>
                      <a:pPr algn="ctr">
                        <a:lnSpc>
                          <a:spcPct val="107000"/>
                        </a:lnSpc>
                        <a:spcAft>
                          <a:spcPts val="800"/>
                        </a:spcAft>
                      </a:pPr>
                      <a:r>
                        <a:rPr lang="fi-FI" sz="1600" dirty="0">
                          <a:effectLst/>
                        </a:rPr>
                        <a:t>Lukumäärä</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tc>
                <a:tc>
                  <a:txBody>
                    <a:bodyPr/>
                    <a:lstStyle/>
                    <a:p>
                      <a:pPr algn="ctr">
                        <a:lnSpc>
                          <a:spcPct val="107000"/>
                        </a:lnSpc>
                        <a:spcAft>
                          <a:spcPts val="800"/>
                        </a:spcAft>
                      </a:pPr>
                      <a:r>
                        <a:rPr lang="fi-FI" sz="1600" dirty="0">
                          <a:effectLst/>
                        </a:rPr>
                        <a:t>%</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9710430"/>
                  </a:ext>
                </a:extLst>
              </a:tr>
              <a:tr h="616356">
                <a:tc>
                  <a:txBody>
                    <a:bodyPr/>
                    <a:lstStyle/>
                    <a:p>
                      <a:pPr>
                        <a:lnSpc>
                          <a:spcPct val="107000"/>
                        </a:lnSpc>
                        <a:spcAft>
                          <a:spcPts val="800"/>
                        </a:spcAft>
                      </a:pPr>
                      <a:r>
                        <a:rPr lang="fi-FI" sz="1400">
                          <a:effectLst/>
                        </a:rPr>
                        <a:t>Huomattavasti suurempia</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a:effectLst/>
                        </a:rPr>
                        <a:t>3</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3 %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1923505420"/>
                  </a:ext>
                </a:extLst>
              </a:tr>
              <a:tr h="515232">
                <a:tc>
                  <a:txBody>
                    <a:bodyPr/>
                    <a:lstStyle/>
                    <a:p>
                      <a:pPr>
                        <a:lnSpc>
                          <a:spcPct val="107000"/>
                        </a:lnSpc>
                        <a:spcAft>
                          <a:spcPts val="800"/>
                        </a:spcAft>
                      </a:pPr>
                      <a:r>
                        <a:rPr lang="fi-FI" sz="1400">
                          <a:effectLst/>
                        </a:rPr>
                        <a:t>Jonkin verran suurempia</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18</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18 %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957854023"/>
                  </a:ext>
                </a:extLst>
              </a:tr>
              <a:tr h="660582">
                <a:tc>
                  <a:txBody>
                    <a:bodyPr/>
                    <a:lstStyle/>
                    <a:p>
                      <a:pPr>
                        <a:lnSpc>
                          <a:spcPct val="107000"/>
                        </a:lnSpc>
                        <a:spcAft>
                          <a:spcPts val="800"/>
                        </a:spcAft>
                      </a:pPr>
                      <a:r>
                        <a:rPr lang="fi-FI" sz="1400">
                          <a:effectLst/>
                        </a:rPr>
                        <a:t>Yhtä suuria</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79</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77 %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3387941801"/>
                  </a:ext>
                </a:extLst>
              </a:tr>
              <a:tr h="552378">
                <a:tc>
                  <a:txBody>
                    <a:bodyPr/>
                    <a:lstStyle/>
                    <a:p>
                      <a:pPr>
                        <a:lnSpc>
                          <a:spcPct val="107000"/>
                        </a:lnSpc>
                        <a:spcAft>
                          <a:spcPts val="800"/>
                        </a:spcAft>
                      </a:pPr>
                      <a:r>
                        <a:rPr lang="fi-FI" sz="1400">
                          <a:effectLst/>
                        </a:rPr>
                        <a:t>Jonkin verran vähäisempiä</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a:effectLst/>
                        </a:rPr>
                        <a:t>1</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a:effectLst/>
                        </a:rPr>
                        <a:t>1 %</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1990848399"/>
                  </a:ext>
                </a:extLst>
              </a:tr>
              <a:tr h="688354">
                <a:tc>
                  <a:txBody>
                    <a:bodyPr/>
                    <a:lstStyle/>
                    <a:p>
                      <a:pPr>
                        <a:lnSpc>
                          <a:spcPct val="107000"/>
                        </a:lnSpc>
                        <a:spcAft>
                          <a:spcPts val="800"/>
                        </a:spcAft>
                      </a:pPr>
                      <a:r>
                        <a:rPr lang="fi-FI" sz="1400" dirty="0">
                          <a:effectLst/>
                        </a:rPr>
                        <a:t>Huomattavasti vähäisempiä</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a:effectLst/>
                        </a:rPr>
                        <a:t>1</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a:effectLst/>
                        </a:rPr>
                        <a:t>1 %</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1430679644"/>
                  </a:ext>
                </a:extLst>
              </a:tr>
              <a:tr h="660582">
                <a:tc>
                  <a:txBody>
                    <a:bodyPr/>
                    <a:lstStyle/>
                    <a:p>
                      <a:pPr>
                        <a:lnSpc>
                          <a:spcPct val="107000"/>
                        </a:lnSpc>
                        <a:spcAft>
                          <a:spcPts val="800"/>
                        </a:spcAft>
                      </a:pPr>
                      <a:r>
                        <a:rPr lang="fi-FI" sz="1400" dirty="0">
                          <a:effectLst/>
                        </a:rPr>
                        <a:t>Yhteensä</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102</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tc>
                  <a:txBody>
                    <a:bodyPr/>
                    <a:lstStyle/>
                    <a:p>
                      <a:pPr algn="ctr">
                        <a:lnSpc>
                          <a:spcPct val="107000"/>
                        </a:lnSpc>
                        <a:spcAft>
                          <a:spcPts val="800"/>
                        </a:spcAft>
                      </a:pPr>
                      <a:r>
                        <a:rPr lang="fi-FI" sz="1400" dirty="0">
                          <a:effectLst/>
                        </a:rPr>
                        <a:t>100 %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1442" marR="81442" marT="40721" marB="40721" anchor="ctr"/>
                </a:tc>
                <a:extLst>
                  <a:ext uri="{0D108BD9-81ED-4DB2-BD59-A6C34878D82A}">
                    <a16:rowId xmlns:a16="http://schemas.microsoft.com/office/drawing/2014/main" val="1031715717"/>
                  </a:ext>
                </a:extLst>
              </a:tr>
            </a:tbl>
          </a:graphicData>
        </a:graphic>
      </p:graphicFrame>
    </p:spTree>
    <p:extLst>
      <p:ext uri="{BB962C8B-B14F-4D97-AF65-F5344CB8AC3E}">
        <p14:creationId xmlns:p14="http://schemas.microsoft.com/office/powerpoint/2010/main" val="4118508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in paikkamerkki 7">
            <a:extLst>
              <a:ext uri="{FF2B5EF4-FFF2-40B4-BE49-F238E27FC236}">
                <a16:creationId xmlns:a16="http://schemas.microsoft.com/office/drawing/2014/main" id="{BE770AFA-7448-4731-B799-44BD92B88E01}"/>
              </a:ext>
            </a:extLst>
          </p:cNvPr>
          <p:cNvSpPr>
            <a:spLocks noGrp="1"/>
          </p:cNvSpPr>
          <p:nvPr>
            <p:ph type="body" sz="quarter" idx="13"/>
          </p:nvPr>
        </p:nvSpPr>
        <p:spPr/>
        <p:txBody>
          <a:bodyPr/>
          <a:lstStyle/>
          <a:p>
            <a:endParaRPr lang="fi-FI"/>
          </a:p>
        </p:txBody>
      </p:sp>
      <p:sp>
        <p:nvSpPr>
          <p:cNvPr id="4" name="Otsikko 3"/>
          <p:cNvSpPr>
            <a:spLocks noGrp="1"/>
          </p:cNvSpPr>
          <p:nvPr>
            <p:ph type="title"/>
          </p:nvPr>
        </p:nvSpPr>
        <p:spPr/>
        <p:txBody>
          <a:bodyPr>
            <a:normAutofit/>
          </a:bodyPr>
          <a:lstStyle/>
          <a:p>
            <a:r>
              <a:rPr lang="fi-FI" b="0" dirty="0">
                <a:solidFill>
                  <a:srgbClr val="FF0000"/>
                </a:solidFill>
              </a:rPr>
              <a:t>Sijaistilanne ja rekrytointi </a:t>
            </a:r>
            <a:br>
              <a:rPr lang="fi-FI" b="0" dirty="0">
                <a:solidFill>
                  <a:srgbClr val="FF0000"/>
                </a:solidFill>
              </a:rPr>
            </a:br>
            <a:r>
              <a:rPr lang="fi-FI" b="0" dirty="0">
                <a:solidFill>
                  <a:srgbClr val="FF0000"/>
                </a:solidFill>
              </a:rPr>
              <a:t>kesäaikana 2019 ammattiosastojen puheenjohtajien ja  </a:t>
            </a:r>
            <a:br>
              <a:rPr lang="fi-FI" b="0" dirty="0">
                <a:solidFill>
                  <a:srgbClr val="FF0000"/>
                </a:solidFill>
              </a:rPr>
            </a:br>
            <a:r>
              <a:rPr lang="fi-FI" b="0" dirty="0">
                <a:solidFill>
                  <a:srgbClr val="FF0000"/>
                </a:solidFill>
              </a:rPr>
              <a:t>pääluottamusmiesten näkemysten mukaan</a:t>
            </a:r>
          </a:p>
        </p:txBody>
      </p:sp>
      <p:sp>
        <p:nvSpPr>
          <p:cNvPr id="2" name="Päivämäärän paikkamerkki 1">
            <a:extLst>
              <a:ext uri="{FF2B5EF4-FFF2-40B4-BE49-F238E27FC236}">
                <a16:creationId xmlns:a16="http://schemas.microsoft.com/office/drawing/2014/main" id="{FC0F3221-DD20-4E52-A10D-356CEE866367}"/>
              </a:ext>
            </a:extLst>
          </p:cNvPr>
          <p:cNvSpPr>
            <a:spLocks noGrp="1"/>
          </p:cNvSpPr>
          <p:nvPr>
            <p:ph type="dt" sz="half" idx="14"/>
          </p:nvPr>
        </p:nvSpPr>
        <p:spPr/>
        <p:txBody>
          <a:bodyPr/>
          <a:lstStyle/>
          <a:p>
            <a:r>
              <a:rPr lang="fi-FI">
                <a:solidFill>
                  <a:prstClr val="black"/>
                </a:solidFill>
              </a:rPr>
              <a:t>18.6.2018</a:t>
            </a:r>
            <a:endParaRPr lang="en-US" dirty="0">
              <a:solidFill>
                <a:prstClr val="black"/>
              </a:solidFill>
            </a:endParaRPr>
          </a:p>
        </p:txBody>
      </p:sp>
      <p:sp>
        <p:nvSpPr>
          <p:cNvPr id="3" name="Alatunnisteen paikkamerkki 2">
            <a:extLst>
              <a:ext uri="{FF2B5EF4-FFF2-40B4-BE49-F238E27FC236}">
                <a16:creationId xmlns:a16="http://schemas.microsoft.com/office/drawing/2014/main" id="{A9C4C7F7-2C58-475A-9F4A-5D33256608A9}"/>
              </a:ext>
            </a:extLst>
          </p:cNvPr>
          <p:cNvSpPr>
            <a:spLocks noGrp="1"/>
          </p:cNvSpPr>
          <p:nvPr>
            <p:ph type="ftr" sz="quarter" idx="15"/>
          </p:nvPr>
        </p:nvSpPr>
        <p:spPr/>
        <p:txBody>
          <a:bodyPr/>
          <a:lstStyle/>
          <a:p>
            <a:r>
              <a:rPr lang="en-US" noProof="1">
                <a:solidFill>
                  <a:prstClr val="black"/>
                </a:solidFill>
              </a:rPr>
              <a:t>Kirsi Markkanen</a:t>
            </a:r>
          </a:p>
        </p:txBody>
      </p:sp>
      <p:sp>
        <p:nvSpPr>
          <p:cNvPr id="5" name="Dian numeron paikkamerkki 4">
            <a:extLst>
              <a:ext uri="{FF2B5EF4-FFF2-40B4-BE49-F238E27FC236}">
                <a16:creationId xmlns:a16="http://schemas.microsoft.com/office/drawing/2014/main" id="{2FDA895E-94AE-432C-AFF4-4DF0151C76D2}"/>
              </a:ext>
            </a:extLst>
          </p:cNvPr>
          <p:cNvSpPr>
            <a:spLocks noGrp="1"/>
          </p:cNvSpPr>
          <p:nvPr>
            <p:ph type="sldNum" sz="quarter" idx="16"/>
          </p:nvPr>
        </p:nvSpPr>
        <p:spPr/>
        <p:txBody>
          <a:bodyPr/>
          <a:lstStyle/>
          <a:p>
            <a:fld id="{E743BE7D-B00E-6E48-A5FD-90D3C264DB2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3573800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ew shape"/>
          <p:cNvSpPr/>
          <p:nvPr/>
        </p:nvSpPr>
        <p:spPr>
          <a:xfrm>
            <a:off x="107504" y="751419"/>
            <a:ext cx="8528496" cy="201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sz="1400" dirty="0">
              <a:solidFill>
                <a:srgbClr val="333333"/>
              </a:solidFill>
              <a:latin typeface="Arial"/>
            </a:endParaRPr>
          </a:p>
        </p:txBody>
      </p:sp>
      <p:sp>
        <p:nvSpPr>
          <p:cNvPr id="8" name="Päivämäärän paikkamerkki 7">
            <a:extLst>
              <a:ext uri="{FF2B5EF4-FFF2-40B4-BE49-F238E27FC236}">
                <a16:creationId xmlns:a16="http://schemas.microsoft.com/office/drawing/2014/main" id="{3584BD82-FF9E-4384-8023-D0C08DF7503F}"/>
              </a:ext>
            </a:extLst>
          </p:cNvPr>
          <p:cNvSpPr>
            <a:spLocks noGrp="1"/>
          </p:cNvSpPr>
          <p:nvPr>
            <p:ph type="dt" sz="half" idx="14"/>
          </p:nvPr>
        </p:nvSpPr>
        <p:spPr/>
        <p:txBody>
          <a:bodyPr/>
          <a:lstStyle/>
          <a:p>
            <a:r>
              <a:rPr lang="fi-FI">
                <a:solidFill>
                  <a:prstClr val="black"/>
                </a:solidFill>
              </a:rPr>
              <a:t>18.6.2018</a:t>
            </a:r>
            <a:endParaRPr lang="en-US" dirty="0">
              <a:solidFill>
                <a:prstClr val="black"/>
              </a:solidFill>
            </a:endParaRPr>
          </a:p>
        </p:txBody>
      </p:sp>
      <p:sp>
        <p:nvSpPr>
          <p:cNvPr id="9" name="Alatunnisteen paikkamerkki 8">
            <a:extLst>
              <a:ext uri="{FF2B5EF4-FFF2-40B4-BE49-F238E27FC236}">
                <a16:creationId xmlns:a16="http://schemas.microsoft.com/office/drawing/2014/main" id="{E578933E-CDF5-4A6D-920B-3806B3539FDB}"/>
              </a:ext>
            </a:extLst>
          </p:cNvPr>
          <p:cNvSpPr>
            <a:spLocks noGrp="1"/>
          </p:cNvSpPr>
          <p:nvPr>
            <p:ph type="ftr" sz="quarter" idx="15"/>
          </p:nvPr>
        </p:nvSpPr>
        <p:spPr/>
        <p:txBody>
          <a:bodyPr/>
          <a:lstStyle/>
          <a:p>
            <a:r>
              <a:rPr lang="en-US" noProof="1">
                <a:solidFill>
                  <a:prstClr val="black"/>
                </a:solidFill>
              </a:rPr>
              <a:t>Kirsi Markkanen</a:t>
            </a:r>
          </a:p>
        </p:txBody>
      </p:sp>
      <p:sp>
        <p:nvSpPr>
          <p:cNvPr id="10" name="Dian numeron paikkamerkki 9">
            <a:extLst>
              <a:ext uri="{FF2B5EF4-FFF2-40B4-BE49-F238E27FC236}">
                <a16:creationId xmlns:a16="http://schemas.microsoft.com/office/drawing/2014/main" id="{2818B9D1-A939-4271-A51C-038800BBA205}"/>
              </a:ext>
            </a:extLst>
          </p:cNvPr>
          <p:cNvSpPr>
            <a:spLocks noGrp="1"/>
          </p:cNvSpPr>
          <p:nvPr>
            <p:ph type="sldNum" sz="quarter" idx="16"/>
          </p:nvPr>
        </p:nvSpPr>
        <p:spPr/>
        <p:txBody>
          <a:bodyPr/>
          <a:lstStyle/>
          <a:p>
            <a:fld id="{E743BE7D-B00E-6E48-A5FD-90D3C264DB2F}" type="slidenum">
              <a:rPr lang="en-US" smtClean="0">
                <a:solidFill>
                  <a:prstClr val="black"/>
                </a:solidFill>
              </a:rPr>
              <a:pPr/>
              <a:t>8</a:t>
            </a:fld>
            <a:endParaRPr lang="en-US" dirty="0">
              <a:solidFill>
                <a:prstClr val="black"/>
              </a:solidFill>
            </a:endParaRPr>
          </a:p>
        </p:txBody>
      </p:sp>
      <p:sp>
        <p:nvSpPr>
          <p:cNvPr id="4" name="Otsikko 3">
            <a:extLst>
              <a:ext uri="{FF2B5EF4-FFF2-40B4-BE49-F238E27FC236}">
                <a16:creationId xmlns:a16="http://schemas.microsoft.com/office/drawing/2014/main" id="{FDBBE081-0F3E-4C78-B054-0B67149E5311}"/>
              </a:ext>
            </a:extLst>
          </p:cNvPr>
          <p:cNvSpPr>
            <a:spLocks noGrp="1"/>
          </p:cNvSpPr>
          <p:nvPr>
            <p:ph type="title"/>
          </p:nvPr>
        </p:nvSpPr>
        <p:spPr>
          <a:xfrm>
            <a:off x="716504" y="313643"/>
            <a:ext cx="7886700" cy="638859"/>
          </a:xfrm>
        </p:spPr>
        <p:txBody>
          <a:bodyPr>
            <a:normAutofit/>
          </a:bodyPr>
          <a:lstStyle/>
          <a:p>
            <a:r>
              <a:rPr lang="fi-FI" sz="2800" dirty="0"/>
              <a:t>Sijaisten palkkaaminen ja saatavuus</a:t>
            </a:r>
            <a:endParaRPr lang="fi-FI" sz="3200" dirty="0"/>
          </a:p>
        </p:txBody>
      </p:sp>
      <p:graphicFrame>
        <p:nvGraphicFramePr>
          <p:cNvPr id="5" name="Taulukko 4">
            <a:extLst>
              <a:ext uri="{FF2B5EF4-FFF2-40B4-BE49-F238E27FC236}">
                <a16:creationId xmlns:a16="http://schemas.microsoft.com/office/drawing/2014/main" id="{2054F769-A7BF-4FA5-B045-AB6C162D41D6}"/>
              </a:ext>
            </a:extLst>
          </p:cNvPr>
          <p:cNvGraphicFramePr>
            <a:graphicFrameLocks noGrp="1"/>
          </p:cNvGraphicFramePr>
          <p:nvPr>
            <p:extLst>
              <p:ext uri="{D42A27DB-BD31-4B8C-83A1-F6EECF244321}">
                <p14:modId xmlns:p14="http://schemas.microsoft.com/office/powerpoint/2010/main" val="1420089502"/>
              </p:ext>
            </p:extLst>
          </p:nvPr>
        </p:nvGraphicFramePr>
        <p:xfrm>
          <a:off x="741636" y="1739334"/>
          <a:ext cx="3686348" cy="2720252"/>
        </p:xfrm>
        <a:graphic>
          <a:graphicData uri="http://schemas.openxmlformats.org/drawingml/2006/table">
            <a:tbl>
              <a:tblPr firstRow="1" bandRow="1">
                <a:tableStyleId>{5C22544A-7EE6-4342-B048-85BDC9FD1C3A}</a:tableStyleId>
              </a:tblPr>
              <a:tblGrid>
                <a:gridCol w="1166068">
                  <a:extLst>
                    <a:ext uri="{9D8B030D-6E8A-4147-A177-3AD203B41FA5}">
                      <a16:colId xmlns:a16="http://schemas.microsoft.com/office/drawing/2014/main" val="631143112"/>
                    </a:ext>
                  </a:extLst>
                </a:gridCol>
                <a:gridCol w="1152128">
                  <a:extLst>
                    <a:ext uri="{9D8B030D-6E8A-4147-A177-3AD203B41FA5}">
                      <a16:colId xmlns:a16="http://schemas.microsoft.com/office/drawing/2014/main" val="246699743"/>
                    </a:ext>
                  </a:extLst>
                </a:gridCol>
                <a:gridCol w="1368152">
                  <a:extLst>
                    <a:ext uri="{9D8B030D-6E8A-4147-A177-3AD203B41FA5}">
                      <a16:colId xmlns:a16="http://schemas.microsoft.com/office/drawing/2014/main" val="4171419265"/>
                    </a:ext>
                  </a:extLst>
                </a:gridCol>
              </a:tblGrid>
              <a:tr h="312361">
                <a:tc>
                  <a:txBody>
                    <a:bodyPr/>
                    <a:lstStyle/>
                    <a:p>
                      <a:pPr>
                        <a:lnSpc>
                          <a:spcPct val="107000"/>
                        </a:lnSpc>
                        <a:spcAft>
                          <a:spcPts val="800"/>
                        </a:spcAft>
                      </a:pPr>
                      <a:r>
                        <a:rPr lang="fi-FI" sz="1600">
                          <a:effectLst/>
                        </a:rPr>
                        <a:t>Vaihtoehto</a:t>
                      </a:r>
                      <a:endParaRPr lang="fi-FI" sz="16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i-FI" sz="1600" dirty="0">
                          <a:effectLst/>
                        </a:rPr>
                        <a:t>n</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i-FI" sz="1600" dirty="0">
                          <a:effectLst/>
                        </a:rPr>
                        <a:t>%</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25459939"/>
                  </a:ext>
                </a:extLst>
              </a:tr>
              <a:tr h="489393">
                <a:tc>
                  <a:txBody>
                    <a:bodyPr/>
                    <a:lstStyle/>
                    <a:p>
                      <a:pPr>
                        <a:lnSpc>
                          <a:spcPct val="107000"/>
                        </a:lnSpc>
                        <a:spcAft>
                          <a:spcPts val="800"/>
                        </a:spcAft>
                      </a:pPr>
                      <a:r>
                        <a:rPr lang="fi-FI" sz="1400" dirty="0">
                          <a:effectLst/>
                        </a:rPr>
                        <a:t>Kyllä</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100</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90 %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4196827283"/>
                  </a:ext>
                </a:extLst>
              </a:tr>
              <a:tr h="530304">
                <a:tc>
                  <a:txBody>
                    <a:bodyPr/>
                    <a:lstStyle/>
                    <a:p>
                      <a:pPr>
                        <a:lnSpc>
                          <a:spcPct val="107000"/>
                        </a:lnSpc>
                        <a:spcAft>
                          <a:spcPts val="800"/>
                        </a:spcAft>
                      </a:pPr>
                      <a:r>
                        <a:rPr lang="fi-FI" sz="1400">
                          <a:effectLst/>
                        </a:rPr>
                        <a:t>Ei</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6</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a:effectLst/>
                        </a:rPr>
                        <a:t>6 %</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2464975335"/>
                  </a:ext>
                </a:extLst>
              </a:tr>
              <a:tr h="679907">
                <a:tc>
                  <a:txBody>
                    <a:bodyPr/>
                    <a:lstStyle/>
                    <a:p>
                      <a:pPr>
                        <a:lnSpc>
                          <a:spcPct val="107000"/>
                        </a:lnSpc>
                        <a:spcAft>
                          <a:spcPts val="800"/>
                        </a:spcAft>
                      </a:pPr>
                      <a:r>
                        <a:rPr lang="fi-FI" sz="1400">
                          <a:effectLst/>
                        </a:rPr>
                        <a:t>En osaa sanoa</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a:effectLst/>
                        </a:rPr>
                        <a:t>5</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a:effectLst/>
                        </a:rPr>
                        <a:t>5 %</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4049016093"/>
                  </a:ext>
                </a:extLst>
              </a:tr>
              <a:tr h="679907">
                <a:tc>
                  <a:txBody>
                    <a:bodyPr/>
                    <a:lstStyle/>
                    <a:p>
                      <a:pPr>
                        <a:lnSpc>
                          <a:spcPct val="107000"/>
                        </a:lnSpc>
                        <a:spcAft>
                          <a:spcPts val="800"/>
                        </a:spcAft>
                      </a:pPr>
                      <a:r>
                        <a:rPr lang="fi-FI" sz="1400" dirty="0">
                          <a:effectLst/>
                        </a:rPr>
                        <a:t>Yhteensä</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111</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100 %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4175630751"/>
                  </a:ext>
                </a:extLst>
              </a:tr>
            </a:tbl>
          </a:graphicData>
        </a:graphic>
      </p:graphicFrame>
      <p:sp>
        <p:nvSpPr>
          <p:cNvPr id="6" name="Tekstiruutu 5">
            <a:extLst>
              <a:ext uri="{FF2B5EF4-FFF2-40B4-BE49-F238E27FC236}">
                <a16:creationId xmlns:a16="http://schemas.microsoft.com/office/drawing/2014/main" id="{57E62D17-DC49-4714-8904-C8F80EDD2F0F}"/>
              </a:ext>
            </a:extLst>
          </p:cNvPr>
          <p:cNvSpPr txBox="1"/>
          <p:nvPr/>
        </p:nvSpPr>
        <p:spPr>
          <a:xfrm>
            <a:off x="726011" y="1370002"/>
            <a:ext cx="3783488" cy="369332"/>
          </a:xfrm>
          <a:prstGeom prst="rect">
            <a:avLst/>
          </a:prstGeom>
          <a:noFill/>
        </p:spPr>
        <p:txBody>
          <a:bodyPr wrap="square" rtlCol="0">
            <a:spAutoFit/>
          </a:bodyPr>
          <a:lstStyle/>
          <a:p>
            <a:r>
              <a:rPr lang="fi-FI" dirty="0"/>
              <a:t>Palkataanko sijaisia?</a:t>
            </a:r>
          </a:p>
        </p:txBody>
      </p:sp>
      <p:graphicFrame>
        <p:nvGraphicFramePr>
          <p:cNvPr id="12" name="Taulukko 11">
            <a:extLst>
              <a:ext uri="{FF2B5EF4-FFF2-40B4-BE49-F238E27FC236}">
                <a16:creationId xmlns:a16="http://schemas.microsoft.com/office/drawing/2014/main" id="{A8E371A9-2BA8-4975-8164-5274647AFEC0}"/>
              </a:ext>
            </a:extLst>
          </p:cNvPr>
          <p:cNvGraphicFramePr>
            <a:graphicFrameLocks noGrp="1"/>
          </p:cNvGraphicFramePr>
          <p:nvPr>
            <p:extLst>
              <p:ext uri="{D42A27DB-BD31-4B8C-83A1-F6EECF244321}">
                <p14:modId xmlns:p14="http://schemas.microsoft.com/office/powerpoint/2010/main" val="2857646700"/>
              </p:ext>
            </p:extLst>
          </p:nvPr>
        </p:nvGraphicFramePr>
        <p:xfrm>
          <a:off x="4572000" y="1739335"/>
          <a:ext cx="4206507" cy="2780646"/>
        </p:xfrm>
        <a:graphic>
          <a:graphicData uri="http://schemas.openxmlformats.org/drawingml/2006/table">
            <a:tbl>
              <a:tblPr firstRow="1" bandRow="1">
                <a:tableStyleId>{5C22544A-7EE6-4342-B048-85BDC9FD1C3A}</a:tableStyleId>
              </a:tblPr>
              <a:tblGrid>
                <a:gridCol w="1882928">
                  <a:extLst>
                    <a:ext uri="{9D8B030D-6E8A-4147-A177-3AD203B41FA5}">
                      <a16:colId xmlns:a16="http://schemas.microsoft.com/office/drawing/2014/main" val="1605761089"/>
                    </a:ext>
                  </a:extLst>
                </a:gridCol>
                <a:gridCol w="1221139">
                  <a:extLst>
                    <a:ext uri="{9D8B030D-6E8A-4147-A177-3AD203B41FA5}">
                      <a16:colId xmlns:a16="http://schemas.microsoft.com/office/drawing/2014/main" val="3069987273"/>
                    </a:ext>
                  </a:extLst>
                </a:gridCol>
                <a:gridCol w="1102440">
                  <a:extLst>
                    <a:ext uri="{9D8B030D-6E8A-4147-A177-3AD203B41FA5}">
                      <a16:colId xmlns:a16="http://schemas.microsoft.com/office/drawing/2014/main" val="500040952"/>
                    </a:ext>
                  </a:extLst>
                </a:gridCol>
              </a:tblGrid>
              <a:tr h="332974">
                <a:tc>
                  <a:txBody>
                    <a:bodyPr/>
                    <a:lstStyle/>
                    <a:p>
                      <a:pPr>
                        <a:lnSpc>
                          <a:spcPct val="107000"/>
                        </a:lnSpc>
                        <a:spcAft>
                          <a:spcPts val="800"/>
                        </a:spcAft>
                      </a:pPr>
                      <a:r>
                        <a:rPr lang="fi-FI" sz="1600">
                          <a:effectLst/>
                        </a:rPr>
                        <a:t>Vaihtoehto</a:t>
                      </a:r>
                      <a:endParaRPr lang="fi-FI" sz="16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i-FI" sz="1600" dirty="0">
                          <a:effectLst/>
                        </a:rPr>
                        <a:t>n</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fi-FI" sz="1600" dirty="0">
                          <a:effectLst/>
                        </a:rPr>
                        <a:t>%</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736919288"/>
                  </a:ext>
                </a:extLst>
              </a:tr>
              <a:tr h="489392">
                <a:tc>
                  <a:txBody>
                    <a:bodyPr/>
                    <a:lstStyle/>
                    <a:p>
                      <a:pPr>
                        <a:lnSpc>
                          <a:spcPct val="107000"/>
                        </a:lnSpc>
                        <a:spcAft>
                          <a:spcPts val="800"/>
                        </a:spcAft>
                      </a:pPr>
                      <a:r>
                        <a:rPr lang="fi-FI" sz="1400">
                          <a:effectLst/>
                        </a:rPr>
                        <a:t>Kyllä</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88</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78 %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1959453230"/>
                  </a:ext>
                </a:extLst>
              </a:tr>
              <a:tr h="504056">
                <a:tc>
                  <a:txBody>
                    <a:bodyPr/>
                    <a:lstStyle/>
                    <a:p>
                      <a:pPr>
                        <a:lnSpc>
                          <a:spcPct val="107000"/>
                        </a:lnSpc>
                        <a:spcAft>
                          <a:spcPts val="800"/>
                        </a:spcAft>
                      </a:pPr>
                      <a:r>
                        <a:rPr lang="fi-FI" sz="1400" dirty="0">
                          <a:effectLst/>
                        </a:rPr>
                        <a:t>Ei</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11</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a:effectLst/>
                        </a:rPr>
                        <a:t>10 %</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1596126028"/>
                  </a:ext>
                </a:extLst>
              </a:tr>
              <a:tr h="733652">
                <a:tc>
                  <a:txBody>
                    <a:bodyPr/>
                    <a:lstStyle/>
                    <a:p>
                      <a:pPr>
                        <a:lnSpc>
                          <a:spcPct val="107000"/>
                        </a:lnSpc>
                        <a:spcAft>
                          <a:spcPts val="800"/>
                        </a:spcAft>
                      </a:pPr>
                      <a:r>
                        <a:rPr lang="fi-FI" sz="1400" dirty="0">
                          <a:effectLst/>
                        </a:rPr>
                        <a:t>En osaa sanoa</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a:effectLst/>
                        </a:rPr>
                        <a:t>14</a:t>
                      </a:r>
                      <a:endParaRPr lang="fi-FI"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12 %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1651806627"/>
                  </a:ext>
                </a:extLst>
              </a:tr>
              <a:tr h="712805">
                <a:tc>
                  <a:txBody>
                    <a:bodyPr/>
                    <a:lstStyle/>
                    <a:p>
                      <a:pPr>
                        <a:lnSpc>
                          <a:spcPct val="107000"/>
                        </a:lnSpc>
                        <a:spcAft>
                          <a:spcPts val="800"/>
                        </a:spcAft>
                      </a:pPr>
                      <a:r>
                        <a:rPr lang="fi-FI" sz="1400" dirty="0">
                          <a:effectLst/>
                        </a:rPr>
                        <a:t>Yhteensä</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109</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fi-FI" sz="1400" dirty="0">
                          <a:effectLst/>
                        </a:rPr>
                        <a:t>100 %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2245635205"/>
                  </a:ext>
                </a:extLst>
              </a:tr>
            </a:tbl>
          </a:graphicData>
        </a:graphic>
      </p:graphicFrame>
      <p:sp>
        <p:nvSpPr>
          <p:cNvPr id="13" name="Tekstiruutu 12">
            <a:extLst>
              <a:ext uri="{FF2B5EF4-FFF2-40B4-BE49-F238E27FC236}">
                <a16:creationId xmlns:a16="http://schemas.microsoft.com/office/drawing/2014/main" id="{02BB2202-6C3F-4277-8740-90E46CFC50C0}"/>
              </a:ext>
            </a:extLst>
          </p:cNvPr>
          <p:cNvSpPr txBox="1"/>
          <p:nvPr/>
        </p:nvSpPr>
        <p:spPr>
          <a:xfrm>
            <a:off x="4562417" y="1113257"/>
            <a:ext cx="4206507" cy="646331"/>
          </a:xfrm>
          <a:prstGeom prst="rect">
            <a:avLst/>
          </a:prstGeom>
          <a:noFill/>
        </p:spPr>
        <p:txBody>
          <a:bodyPr wrap="square" rtlCol="0">
            <a:spAutoFit/>
          </a:bodyPr>
          <a:lstStyle/>
          <a:p>
            <a:r>
              <a:rPr lang="fi-FI" dirty="0"/>
              <a:t>Onko sijaisten saatavuudessa kesäajalle 2019 esiintynyt ongelmia?</a:t>
            </a:r>
          </a:p>
        </p:txBody>
      </p:sp>
    </p:spTree>
    <p:extLst>
      <p:ext uri="{BB962C8B-B14F-4D97-AF65-F5344CB8AC3E}">
        <p14:creationId xmlns:p14="http://schemas.microsoft.com/office/powerpoint/2010/main" val="1388863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isällön paikkamerkki 6">
            <a:extLst>
              <a:ext uri="{FF2B5EF4-FFF2-40B4-BE49-F238E27FC236}">
                <a16:creationId xmlns:a16="http://schemas.microsoft.com/office/drawing/2014/main" id="{F29A52DD-506C-4AA0-B46C-88D175DC0124}"/>
              </a:ext>
            </a:extLst>
          </p:cNvPr>
          <p:cNvSpPr>
            <a:spLocks noGrp="1"/>
          </p:cNvSpPr>
          <p:nvPr>
            <p:ph sz="half" idx="13"/>
          </p:nvPr>
        </p:nvSpPr>
        <p:spPr/>
        <p:txBody>
          <a:bodyPr/>
          <a:lstStyle/>
          <a:p>
            <a:endParaRPr lang="fi-FI"/>
          </a:p>
        </p:txBody>
      </p:sp>
      <p:sp>
        <p:nvSpPr>
          <p:cNvPr id="4" name="Päivämäärän paikkamerkki 3">
            <a:extLst>
              <a:ext uri="{FF2B5EF4-FFF2-40B4-BE49-F238E27FC236}">
                <a16:creationId xmlns:a16="http://schemas.microsoft.com/office/drawing/2014/main" id="{D3FF22F0-9121-4E06-81F6-620B321C3C9C}"/>
              </a:ext>
            </a:extLst>
          </p:cNvPr>
          <p:cNvSpPr>
            <a:spLocks noGrp="1"/>
          </p:cNvSpPr>
          <p:nvPr>
            <p:ph type="dt" sz="half" idx="14"/>
          </p:nvPr>
        </p:nvSpPr>
        <p:spPr/>
        <p:txBody>
          <a:bodyPr/>
          <a:lstStyle/>
          <a:p>
            <a:r>
              <a:rPr lang="fi-FI">
                <a:solidFill>
                  <a:prstClr val="black"/>
                </a:solidFill>
              </a:rPr>
              <a:t>18.6.2018</a:t>
            </a:r>
            <a:endParaRPr lang="en-US" dirty="0">
              <a:solidFill>
                <a:prstClr val="black"/>
              </a:solidFill>
            </a:endParaRPr>
          </a:p>
        </p:txBody>
      </p:sp>
      <p:sp>
        <p:nvSpPr>
          <p:cNvPr id="13" name="Alatunnisteen paikkamerkki 4">
            <a:extLst>
              <a:ext uri="{FF2B5EF4-FFF2-40B4-BE49-F238E27FC236}">
                <a16:creationId xmlns:a16="http://schemas.microsoft.com/office/drawing/2014/main" id="{D1908068-F989-4C2A-99B3-CCAE2DC50D8A}"/>
              </a:ext>
            </a:extLst>
          </p:cNvPr>
          <p:cNvSpPr>
            <a:spLocks noGrp="1"/>
          </p:cNvSpPr>
          <p:nvPr>
            <p:ph type="ftr" sz="quarter" idx="15"/>
          </p:nvPr>
        </p:nvSpPr>
        <p:spPr/>
        <p:txBody>
          <a:bodyPr/>
          <a:lstStyle/>
          <a:p>
            <a:r>
              <a:rPr lang="en-US" noProof="1">
                <a:solidFill>
                  <a:prstClr val="black"/>
                </a:solidFill>
              </a:rPr>
              <a:t>Kirsi Markkanen</a:t>
            </a:r>
          </a:p>
        </p:txBody>
      </p:sp>
      <p:sp>
        <p:nvSpPr>
          <p:cNvPr id="6" name="Dian numeron paikkamerkki 5">
            <a:extLst>
              <a:ext uri="{FF2B5EF4-FFF2-40B4-BE49-F238E27FC236}">
                <a16:creationId xmlns:a16="http://schemas.microsoft.com/office/drawing/2014/main" id="{D8563F90-2FC1-4ED0-93D6-D117A5AE167A}"/>
              </a:ext>
            </a:extLst>
          </p:cNvPr>
          <p:cNvSpPr>
            <a:spLocks noGrp="1"/>
          </p:cNvSpPr>
          <p:nvPr>
            <p:ph type="sldNum" sz="quarter" idx="16"/>
          </p:nvPr>
        </p:nvSpPr>
        <p:spPr/>
        <p:txBody>
          <a:bodyPr/>
          <a:lstStyle/>
          <a:p>
            <a:fld id="{E743BE7D-B00E-6E48-A5FD-90D3C264DB2F}" type="slidenum">
              <a:rPr lang="en-US" smtClean="0">
                <a:solidFill>
                  <a:prstClr val="black"/>
                </a:solidFill>
              </a:rPr>
              <a:pPr/>
              <a:t>9</a:t>
            </a:fld>
            <a:endParaRPr lang="en-US" dirty="0">
              <a:solidFill>
                <a:prstClr val="black"/>
              </a:solidFill>
            </a:endParaRPr>
          </a:p>
        </p:txBody>
      </p:sp>
      <p:sp>
        <p:nvSpPr>
          <p:cNvPr id="2" name="Otsikko 1">
            <a:extLst>
              <a:ext uri="{FF2B5EF4-FFF2-40B4-BE49-F238E27FC236}">
                <a16:creationId xmlns:a16="http://schemas.microsoft.com/office/drawing/2014/main" id="{5C736AFD-F42F-4021-A991-D6DEB201E131}"/>
              </a:ext>
            </a:extLst>
          </p:cNvPr>
          <p:cNvSpPr>
            <a:spLocks noGrp="1"/>
          </p:cNvSpPr>
          <p:nvPr>
            <p:ph type="title"/>
          </p:nvPr>
        </p:nvSpPr>
        <p:spPr/>
        <p:txBody>
          <a:bodyPr/>
          <a:lstStyle/>
          <a:p>
            <a:r>
              <a:rPr lang="fi-FI" b="0" dirty="0"/>
              <a:t>Ongelmat</a:t>
            </a:r>
            <a:r>
              <a:rPr lang="fi-FI" dirty="0"/>
              <a:t> </a:t>
            </a:r>
            <a:r>
              <a:rPr lang="fi-FI" b="0" dirty="0"/>
              <a:t>sijaisten saatavuudessa</a:t>
            </a:r>
          </a:p>
        </p:txBody>
      </p:sp>
      <p:graphicFrame>
        <p:nvGraphicFramePr>
          <p:cNvPr id="12" name="Taulukko 11">
            <a:extLst>
              <a:ext uri="{FF2B5EF4-FFF2-40B4-BE49-F238E27FC236}">
                <a16:creationId xmlns:a16="http://schemas.microsoft.com/office/drawing/2014/main" id="{C0D2553D-86BF-4892-8544-A8E1B807F111}"/>
              </a:ext>
            </a:extLst>
          </p:cNvPr>
          <p:cNvGraphicFramePr>
            <a:graphicFrameLocks noGrp="1"/>
          </p:cNvGraphicFramePr>
          <p:nvPr>
            <p:extLst>
              <p:ext uri="{D42A27DB-BD31-4B8C-83A1-F6EECF244321}">
                <p14:modId xmlns:p14="http://schemas.microsoft.com/office/powerpoint/2010/main" val="807466101"/>
              </p:ext>
            </p:extLst>
          </p:nvPr>
        </p:nvGraphicFramePr>
        <p:xfrm>
          <a:off x="977991" y="1931765"/>
          <a:ext cx="7101060" cy="1852540"/>
        </p:xfrm>
        <a:graphic>
          <a:graphicData uri="http://schemas.openxmlformats.org/drawingml/2006/table">
            <a:tbl>
              <a:tblPr/>
              <a:tblGrid>
                <a:gridCol w="1420212">
                  <a:extLst>
                    <a:ext uri="{9D8B030D-6E8A-4147-A177-3AD203B41FA5}">
                      <a16:colId xmlns:a16="http://schemas.microsoft.com/office/drawing/2014/main" val="559344335"/>
                    </a:ext>
                  </a:extLst>
                </a:gridCol>
                <a:gridCol w="1420212">
                  <a:extLst>
                    <a:ext uri="{9D8B030D-6E8A-4147-A177-3AD203B41FA5}">
                      <a16:colId xmlns:a16="http://schemas.microsoft.com/office/drawing/2014/main" val="3127141230"/>
                    </a:ext>
                  </a:extLst>
                </a:gridCol>
                <a:gridCol w="1420212">
                  <a:extLst>
                    <a:ext uri="{9D8B030D-6E8A-4147-A177-3AD203B41FA5}">
                      <a16:colId xmlns:a16="http://schemas.microsoft.com/office/drawing/2014/main" val="3362647500"/>
                    </a:ext>
                  </a:extLst>
                </a:gridCol>
                <a:gridCol w="1420212">
                  <a:extLst>
                    <a:ext uri="{9D8B030D-6E8A-4147-A177-3AD203B41FA5}">
                      <a16:colId xmlns:a16="http://schemas.microsoft.com/office/drawing/2014/main" val="3831012169"/>
                    </a:ext>
                  </a:extLst>
                </a:gridCol>
                <a:gridCol w="1420212">
                  <a:extLst>
                    <a:ext uri="{9D8B030D-6E8A-4147-A177-3AD203B41FA5}">
                      <a16:colId xmlns:a16="http://schemas.microsoft.com/office/drawing/2014/main" val="3911736276"/>
                    </a:ext>
                  </a:extLst>
                </a:gridCol>
              </a:tblGrid>
              <a:tr h="709711">
                <a:tc>
                  <a:txBody>
                    <a:bodyPr/>
                    <a:lstStyle/>
                    <a:p>
                      <a:pPr algn="l" fontAlgn="t"/>
                      <a:endParaRPr lang="fi-FI" sz="1100" b="0" i="0" u="none" strike="noStrike">
                        <a:solidFill>
                          <a:srgbClr val="000000"/>
                        </a:solidFill>
                        <a:effectLst/>
                        <a:latin typeface="Calibri" panose="020F0502020204030204" pitchFamily="34" charset="0"/>
                      </a:endParaRPr>
                    </a:p>
                  </a:txBody>
                  <a:tcPr marL="7620" marR="7620" marT="7620" marB="0">
                    <a:lnL>
                      <a:noFill/>
                    </a:lnL>
                    <a:lnR>
                      <a:noFill/>
                    </a:lnR>
                    <a:lnT>
                      <a:noFill/>
                    </a:lnT>
                    <a:lnB>
                      <a:noFill/>
                    </a:lnB>
                  </a:tcPr>
                </a:tc>
                <a:tc>
                  <a:txBody>
                    <a:bodyPr/>
                    <a:lstStyle/>
                    <a:p>
                      <a:pPr algn="ctr" fontAlgn="t"/>
                      <a:r>
                        <a:rPr lang="fi-FI" sz="1100" b="1" i="0" u="none" strike="noStrike" dirty="0">
                          <a:solidFill>
                            <a:srgbClr val="000000"/>
                          </a:solidFill>
                          <a:effectLst/>
                          <a:latin typeface="Calibri" panose="020F0502020204030204" pitchFamily="34" charset="0"/>
                        </a:rPr>
                        <a:t>Ei ole ollut ongelmia sijaisten saatavuudessa</a:t>
                      </a:r>
                    </a:p>
                  </a:txBody>
                  <a:tcPr marL="7620" marR="7620" marT="7620" marB="0">
                    <a:lnL>
                      <a:noFill/>
                    </a:lnL>
                    <a:lnR>
                      <a:noFill/>
                    </a:lnR>
                    <a:lnT>
                      <a:noFill/>
                    </a:lnT>
                    <a:lnB>
                      <a:noFill/>
                    </a:lnB>
                    <a:solidFill>
                      <a:srgbClr val="F7F7F7"/>
                    </a:solidFill>
                  </a:tcPr>
                </a:tc>
                <a:tc>
                  <a:txBody>
                    <a:bodyPr/>
                    <a:lstStyle/>
                    <a:p>
                      <a:pPr algn="ctr" fontAlgn="t"/>
                      <a:r>
                        <a:rPr lang="fi-FI" sz="1100" b="1" i="0" u="none" strike="noStrike" dirty="0">
                          <a:solidFill>
                            <a:srgbClr val="000000"/>
                          </a:solidFill>
                          <a:effectLst/>
                          <a:latin typeface="Calibri" panose="020F0502020204030204" pitchFamily="34" charset="0"/>
                        </a:rPr>
                        <a:t>Kyllä, sijaisten saatavuudessa on ollut ongelmia</a:t>
                      </a:r>
                    </a:p>
                  </a:txBody>
                  <a:tcPr marL="7620" marR="7620" marT="7620" marB="0">
                    <a:lnL>
                      <a:noFill/>
                    </a:lnL>
                    <a:lnR>
                      <a:noFill/>
                    </a:lnR>
                    <a:lnT>
                      <a:noFill/>
                    </a:lnT>
                    <a:lnB>
                      <a:noFill/>
                    </a:lnB>
                    <a:solidFill>
                      <a:srgbClr val="F7F7F7"/>
                    </a:solidFill>
                  </a:tcPr>
                </a:tc>
                <a:tc>
                  <a:txBody>
                    <a:bodyPr/>
                    <a:lstStyle/>
                    <a:p>
                      <a:pPr algn="ctr" fontAlgn="t"/>
                      <a:r>
                        <a:rPr lang="fi-FI" sz="1100" b="1" i="0" u="none" strike="noStrike" dirty="0">
                          <a:solidFill>
                            <a:srgbClr val="000000"/>
                          </a:solidFill>
                          <a:effectLst/>
                          <a:latin typeface="Calibri" panose="020F0502020204030204" pitchFamily="34" charset="0"/>
                        </a:rPr>
                        <a:t>En osaa sanoa</a:t>
                      </a:r>
                    </a:p>
                  </a:txBody>
                  <a:tcPr marL="7620" marR="7620" marT="7620" marB="0">
                    <a:lnL>
                      <a:noFill/>
                    </a:lnL>
                    <a:lnR>
                      <a:noFill/>
                    </a:lnR>
                    <a:lnT>
                      <a:noFill/>
                    </a:lnT>
                    <a:lnB>
                      <a:noFill/>
                    </a:lnB>
                    <a:solidFill>
                      <a:srgbClr val="F7F7F7"/>
                    </a:solidFill>
                  </a:tcPr>
                </a:tc>
                <a:tc>
                  <a:txBody>
                    <a:bodyPr/>
                    <a:lstStyle/>
                    <a:p>
                      <a:pPr algn="ctr" fontAlgn="t"/>
                      <a:r>
                        <a:rPr lang="fi-FI" sz="1100" b="0" i="0" u="none" strike="noStrike">
                          <a:solidFill>
                            <a:srgbClr val="000000"/>
                          </a:solidFill>
                          <a:effectLst/>
                          <a:latin typeface="Calibri" panose="020F0502020204030204" pitchFamily="34" charset="0"/>
                        </a:rPr>
                        <a:t>N</a:t>
                      </a:r>
                    </a:p>
                  </a:txBody>
                  <a:tcPr marL="7620" marR="7620" marT="7620" marB="0">
                    <a:lnL>
                      <a:noFill/>
                    </a:lnL>
                    <a:lnR>
                      <a:noFill/>
                    </a:lnR>
                    <a:lnT>
                      <a:noFill/>
                    </a:lnT>
                    <a:lnB>
                      <a:noFill/>
                    </a:lnB>
                  </a:tcPr>
                </a:tc>
                <a:extLst>
                  <a:ext uri="{0D108BD9-81ED-4DB2-BD59-A6C34878D82A}">
                    <a16:rowId xmlns:a16="http://schemas.microsoft.com/office/drawing/2014/main" val="2765772667"/>
                  </a:ext>
                </a:extLst>
              </a:tr>
              <a:tr h="380943">
                <a:tc>
                  <a:txBody>
                    <a:bodyPr/>
                    <a:lstStyle/>
                    <a:p>
                      <a:pPr algn="l" fontAlgn="t"/>
                      <a:r>
                        <a:rPr lang="fi-FI" sz="1100" b="0" i="0" u="none" strike="noStrike">
                          <a:solidFill>
                            <a:srgbClr val="000000"/>
                          </a:solidFill>
                          <a:effectLst/>
                          <a:latin typeface="Calibri" panose="020F0502020204030204" pitchFamily="34" charset="0"/>
                        </a:rPr>
                        <a:t>Perusterveydenhuolto</a:t>
                      </a:r>
                    </a:p>
                  </a:txBody>
                  <a:tcPr marL="7620" marR="7620" marT="7620" marB="0" anchor="ctr">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2 %</a:t>
                      </a:r>
                    </a:p>
                  </a:txBody>
                  <a:tcPr marL="7620" marR="7620" marT="7620" marB="0">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74 %</a:t>
                      </a:r>
                    </a:p>
                  </a:txBody>
                  <a:tcPr marL="7620" marR="7620" marT="7620" marB="0">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24 %</a:t>
                      </a:r>
                    </a:p>
                  </a:txBody>
                  <a:tcPr marL="7620" marR="7620" marT="7620" marB="0">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88</a:t>
                      </a:r>
                    </a:p>
                    <a:p>
                      <a:pPr algn="ctr" fontAlgn="t"/>
                      <a:endParaRPr lang="fi-FI" sz="1100" b="0" i="0" u="none" strike="noStrike" dirty="0">
                        <a:solidFill>
                          <a:srgbClr val="000000"/>
                        </a:solidFill>
                        <a:effectLst/>
                        <a:latin typeface="Calibri" panose="020F0502020204030204" pitchFamily="34" charset="0"/>
                      </a:endParaRPr>
                    </a:p>
                  </a:txBody>
                  <a:tcPr marL="7620" marR="7620" marT="7620" marB="0">
                    <a:lnL>
                      <a:noFill/>
                    </a:lnL>
                    <a:lnR>
                      <a:noFill/>
                    </a:lnR>
                    <a:lnT>
                      <a:noFill/>
                    </a:lnT>
                    <a:lnB>
                      <a:noFill/>
                    </a:lnB>
                  </a:tcPr>
                </a:tc>
                <a:extLst>
                  <a:ext uri="{0D108BD9-81ED-4DB2-BD59-A6C34878D82A}">
                    <a16:rowId xmlns:a16="http://schemas.microsoft.com/office/drawing/2014/main" val="4260985253"/>
                  </a:ext>
                </a:extLst>
              </a:tr>
              <a:tr h="380943">
                <a:tc>
                  <a:txBody>
                    <a:bodyPr/>
                    <a:lstStyle/>
                    <a:p>
                      <a:pPr algn="l" fontAlgn="t"/>
                      <a:r>
                        <a:rPr lang="fi-FI" sz="1100" b="0" i="0" u="none" strike="noStrike">
                          <a:solidFill>
                            <a:srgbClr val="000000"/>
                          </a:solidFill>
                          <a:effectLst/>
                          <a:latin typeface="Calibri" panose="020F0502020204030204" pitchFamily="34" charset="0"/>
                        </a:rPr>
                        <a:t>Erikoissairaanhoito</a:t>
                      </a:r>
                    </a:p>
                  </a:txBody>
                  <a:tcPr marL="7620" marR="7620" marT="7620" marB="0" anchor="ctr">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1 %</a:t>
                      </a:r>
                    </a:p>
                  </a:txBody>
                  <a:tcPr marL="7620" marR="7620" marT="7620" marB="0">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57 %</a:t>
                      </a:r>
                    </a:p>
                  </a:txBody>
                  <a:tcPr marL="7620" marR="7620" marT="7620" marB="0">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42 %</a:t>
                      </a:r>
                    </a:p>
                  </a:txBody>
                  <a:tcPr marL="7620" marR="7620" marT="7620" marB="0">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67</a:t>
                      </a:r>
                    </a:p>
                  </a:txBody>
                  <a:tcPr marL="7620" marR="7620" marT="7620" marB="0">
                    <a:lnL>
                      <a:noFill/>
                    </a:lnL>
                    <a:lnR>
                      <a:noFill/>
                    </a:lnR>
                    <a:lnT>
                      <a:noFill/>
                    </a:lnT>
                    <a:lnB>
                      <a:noFill/>
                    </a:lnB>
                  </a:tcPr>
                </a:tc>
                <a:extLst>
                  <a:ext uri="{0D108BD9-81ED-4DB2-BD59-A6C34878D82A}">
                    <a16:rowId xmlns:a16="http://schemas.microsoft.com/office/drawing/2014/main" val="4147190106"/>
                  </a:ext>
                </a:extLst>
              </a:tr>
              <a:tr h="380943">
                <a:tc>
                  <a:txBody>
                    <a:bodyPr/>
                    <a:lstStyle/>
                    <a:p>
                      <a:pPr algn="l" fontAlgn="b"/>
                      <a:r>
                        <a:rPr lang="fi-FI" sz="1100" b="0" i="0" u="none" strike="noStrike" dirty="0">
                          <a:solidFill>
                            <a:srgbClr val="000000"/>
                          </a:solidFill>
                          <a:effectLst/>
                          <a:latin typeface="Calibri" panose="020F0502020204030204" pitchFamily="34" charset="0"/>
                        </a:rPr>
                        <a:t>Sosiaalitoimi</a:t>
                      </a:r>
                    </a:p>
                  </a:txBody>
                  <a:tcPr marL="7620" marR="7620" marT="7620" marB="0" anchor="ctr">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1 %</a:t>
                      </a:r>
                    </a:p>
                  </a:txBody>
                  <a:tcPr marL="7620" marR="7620" marT="7620" marB="0">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61 %</a:t>
                      </a:r>
                    </a:p>
                  </a:txBody>
                  <a:tcPr marL="7620" marR="7620" marT="7620" marB="0">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38 %</a:t>
                      </a:r>
                    </a:p>
                  </a:txBody>
                  <a:tcPr marL="7620" marR="7620" marT="7620" marB="0">
                    <a:lnL>
                      <a:noFill/>
                    </a:lnL>
                    <a:lnR>
                      <a:noFill/>
                    </a:lnR>
                    <a:lnT>
                      <a:noFill/>
                    </a:lnT>
                    <a:lnB>
                      <a:noFill/>
                    </a:lnB>
                  </a:tcPr>
                </a:tc>
                <a:tc>
                  <a:txBody>
                    <a:bodyPr/>
                    <a:lstStyle/>
                    <a:p>
                      <a:pPr algn="ctr" fontAlgn="t"/>
                      <a:r>
                        <a:rPr lang="fi-FI" sz="1100" b="0" i="0" u="none" strike="noStrike" dirty="0">
                          <a:solidFill>
                            <a:srgbClr val="000000"/>
                          </a:solidFill>
                          <a:effectLst/>
                          <a:latin typeface="Calibri" panose="020F0502020204030204" pitchFamily="34" charset="0"/>
                        </a:rPr>
                        <a:t>82</a:t>
                      </a:r>
                    </a:p>
                    <a:p>
                      <a:pPr algn="ctr" fontAlgn="t"/>
                      <a:endParaRPr lang="fi-FI" sz="1100" b="0" i="0" u="none" strike="noStrike" dirty="0">
                        <a:solidFill>
                          <a:srgbClr val="000000"/>
                        </a:solidFill>
                        <a:effectLst/>
                        <a:latin typeface="Calibri" panose="020F0502020204030204" pitchFamily="34" charset="0"/>
                      </a:endParaRPr>
                    </a:p>
                  </a:txBody>
                  <a:tcPr marL="7620" marR="7620" marT="7620" marB="0">
                    <a:lnL>
                      <a:noFill/>
                    </a:lnL>
                    <a:lnR>
                      <a:noFill/>
                    </a:lnR>
                    <a:lnT>
                      <a:noFill/>
                    </a:lnT>
                    <a:lnB>
                      <a:noFill/>
                    </a:lnB>
                  </a:tcPr>
                </a:tc>
                <a:extLst>
                  <a:ext uri="{0D108BD9-81ED-4DB2-BD59-A6C34878D82A}">
                    <a16:rowId xmlns:a16="http://schemas.microsoft.com/office/drawing/2014/main" val="512707465"/>
                  </a:ext>
                </a:extLst>
              </a:tr>
            </a:tbl>
          </a:graphicData>
        </a:graphic>
      </p:graphicFrame>
      <p:sp>
        <p:nvSpPr>
          <p:cNvPr id="3" name="Tekstiruutu 2">
            <a:extLst>
              <a:ext uri="{FF2B5EF4-FFF2-40B4-BE49-F238E27FC236}">
                <a16:creationId xmlns:a16="http://schemas.microsoft.com/office/drawing/2014/main" id="{11CFA425-279A-4FC9-8F21-D05338CCEC5A}"/>
              </a:ext>
            </a:extLst>
          </p:cNvPr>
          <p:cNvSpPr txBox="1"/>
          <p:nvPr/>
        </p:nvSpPr>
        <p:spPr>
          <a:xfrm>
            <a:off x="818436" y="4153644"/>
            <a:ext cx="6993924" cy="830997"/>
          </a:xfrm>
          <a:prstGeom prst="rect">
            <a:avLst/>
          </a:prstGeom>
          <a:noFill/>
        </p:spPr>
        <p:txBody>
          <a:bodyPr wrap="square" rtlCol="0">
            <a:spAutoFit/>
          </a:bodyPr>
          <a:lstStyle/>
          <a:p>
            <a:endParaRPr lang="fi-FI" sz="1200" dirty="0"/>
          </a:p>
          <a:p>
            <a:r>
              <a:rPr lang="fi-FI" sz="1200" dirty="0"/>
              <a:t>Varhaiskasvatuksessa sijaisten saatavuudessa oli ongelmia sekä lastentarhaopettajien vakituisiin työsuhteisiin erityisesti. Kesäaikana osa päiväkodeista suljetaan ja henkilöstö siirtyy avoinna oleviin päiväkoteihin, jolloin kesäsijaisten  tarve on vähäisempää. </a:t>
            </a:r>
          </a:p>
        </p:txBody>
      </p:sp>
    </p:spTree>
    <p:extLst>
      <p:ext uri="{BB962C8B-B14F-4D97-AF65-F5344CB8AC3E}">
        <p14:creationId xmlns:p14="http://schemas.microsoft.com/office/powerpoint/2010/main" val="3776256689"/>
      </p:ext>
    </p:extLst>
  </p:cSld>
  <p:clrMapOvr>
    <a:masterClrMapping/>
  </p:clrMapOvr>
</p:sld>
</file>

<file path=ppt/theme/theme1.xml><?xml version="1.0" encoding="utf-8"?>
<a:theme xmlns:a="http://schemas.openxmlformats.org/drawingml/2006/main" name="Office-teema">
  <a:themeElements>
    <a:clrScheme name="TEHY 2017 uudet">
      <a:dk1>
        <a:srgbClr val="000000"/>
      </a:dk1>
      <a:lt1>
        <a:srgbClr val="FFFFFF"/>
      </a:lt1>
      <a:dk2>
        <a:srgbClr val="D81C3F"/>
      </a:dk2>
      <a:lt2>
        <a:srgbClr val="A7A8AA"/>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hy_2017_PPT_230517.pptx" id="{B0C7B0A3-0101-455A-A5DA-273E8EB38D41}" vid="{6B7301F3-F5AA-429E-BAC9-1848A2279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898</TotalTime>
  <Words>1013</Words>
  <Application>Microsoft Office PowerPoint</Application>
  <PresentationFormat>Näytössä katseltava esitys (16:10)</PresentationFormat>
  <Paragraphs>317</Paragraphs>
  <Slides>17</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17</vt:i4>
      </vt:variant>
    </vt:vector>
  </HeadingPairs>
  <TitlesOfParts>
    <vt:vector size="23" baseType="lpstr">
      <vt:lpstr>Arial</vt:lpstr>
      <vt:lpstr>Calibri</vt:lpstr>
      <vt:lpstr>Latolight</vt:lpstr>
      <vt:lpstr>Times New Roman</vt:lpstr>
      <vt:lpstr>Wingdings</vt:lpstr>
      <vt:lpstr>Office-teema</vt:lpstr>
      <vt:lpstr>Terveyden- ja sosiaalihuollon toiminta ja henkilöstöjärjestelyt  vuonna 2019 </vt:lpstr>
      <vt:lpstr>Taustatiedot</vt:lpstr>
      <vt:lpstr>Vastausten jakautuminen</vt:lpstr>
      <vt:lpstr>Vastaukset väestöpohjan mukaan</vt:lpstr>
      <vt:lpstr>PowerPoint-esitys</vt:lpstr>
      <vt:lpstr>Sulkujen laajuus verrattuna kesään 2018</vt:lpstr>
      <vt:lpstr>Sijaistilanne ja rekrytointi  kesäaikana 2019 ammattiosastojen puheenjohtajien ja   pääluottamusmiesten näkemysten mukaan</vt:lpstr>
      <vt:lpstr>Sijaisten palkkaaminen ja saatavuus</vt:lpstr>
      <vt:lpstr>Ongelmat sijaisten saatavuudessa</vt:lpstr>
      <vt:lpstr>Rekrytointiongelmien syyt</vt:lpstr>
      <vt:lpstr>Kuka sijaiseksi</vt:lpstr>
      <vt:lpstr>Sijaispulasta kesällä 2019</vt:lpstr>
      <vt:lpstr>Sijaisten määrä kesään 2018 verrattuna </vt:lpstr>
      <vt:lpstr>Millaisiin tehtäviin kesäajan 2019 sijaiset palkataan?  </vt:lpstr>
      <vt:lpstr>Tilanne kesäajan ulkopuolella</vt:lpstr>
      <vt:lpstr>Sijaisten saatavuus kesäajan ulkopuolella</vt:lpstr>
      <vt:lpstr>Rekrytointiongelmien syyt samat myös kesäajan ulkopuolella</vt:lpstr>
    </vt:vector>
  </TitlesOfParts>
  <Company>Tehy 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Terveyden- ja sosiaalihuollon toiminta ja henkilöstöjärjestelyt  vuonna 2017  Tehyläisten pääluottamusmiesten näkemyksiä</dc:title>
  <dc:creator>Flinkman Mervi</dc:creator>
  <cp:lastModifiedBy>Reijonaho Jaana</cp:lastModifiedBy>
  <cp:revision>26</cp:revision>
  <cp:lastPrinted>2018-06-19T06:18:32Z</cp:lastPrinted>
  <dcterms:created xsi:type="dcterms:W3CDTF">2017-06-20T13:11:06Z</dcterms:created>
  <dcterms:modified xsi:type="dcterms:W3CDTF">2019-06-04T10:36:54Z</dcterms:modified>
  <cp:version>2.0.0.0</cp:version>
</cp:coreProperties>
</file>