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2"/>
  </p:notesMasterIdLst>
  <p:sldIdLst>
    <p:sldId id="256" r:id="rId6"/>
    <p:sldId id="258" r:id="rId7"/>
    <p:sldId id="257" r:id="rId8"/>
    <p:sldId id="261" r:id="rId9"/>
    <p:sldId id="263" r:id="rId10"/>
    <p:sldId id="264" r:id="rId11"/>
    <p:sldId id="277" r:id="rId12"/>
    <p:sldId id="262" r:id="rId13"/>
    <p:sldId id="268" r:id="rId14"/>
    <p:sldId id="279" r:id="rId15"/>
    <p:sldId id="267" r:id="rId16"/>
    <p:sldId id="280" r:id="rId17"/>
    <p:sldId id="269" r:id="rId18"/>
    <p:sldId id="278" r:id="rId19"/>
    <p:sldId id="270" r:id="rId20"/>
    <p:sldId id="271" r:id="rId21"/>
    <p:sldId id="273" r:id="rId22"/>
    <p:sldId id="274" r:id="rId23"/>
    <p:sldId id="275" r:id="rId24"/>
    <p:sldId id="265" r:id="rId25"/>
    <p:sldId id="276" r:id="rId26"/>
    <p:sldId id="284" r:id="rId27"/>
    <p:sldId id="281" r:id="rId28"/>
    <p:sldId id="266" r:id="rId29"/>
    <p:sldId id="283" r:id="rId30"/>
    <p:sldId id="285" r:id="rId31"/>
  </p:sldIdLst>
  <p:sldSz cx="9144000" cy="6858000" type="screen4x3"/>
  <p:notesSz cx="6669088"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108" autoAdjust="0"/>
  </p:normalViewPr>
  <p:slideViewPr>
    <p:cSldViewPr>
      <p:cViewPr varScale="1">
        <p:scale>
          <a:sx n="97" d="100"/>
          <a:sy n="97" d="100"/>
        </p:scale>
        <p:origin x="-20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42720E-2E47-48DA-86A4-1849C1E40EE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i-FI"/>
        </a:p>
      </dgm:t>
    </dgm:pt>
    <dgm:pt modelId="{5D77AC86-9A23-4D3E-A1E4-6B2AB0154F3E}">
      <dgm:prSet phldrT="[Teksti]"/>
      <dgm:spPr/>
      <dgm:t>
        <a:bodyPr/>
        <a:lstStyle/>
        <a:p>
          <a:r>
            <a:rPr lang="fi-FI" dirty="0" smtClean="0"/>
            <a:t>työnjako</a:t>
          </a:r>
          <a:endParaRPr lang="fi-FI" dirty="0"/>
        </a:p>
      </dgm:t>
    </dgm:pt>
    <dgm:pt modelId="{CE118B08-B6E9-4F82-8898-D4584D47588D}" type="parTrans" cxnId="{B12EA4D8-68AE-4334-B688-B279DA7E9DC5}">
      <dgm:prSet/>
      <dgm:spPr/>
      <dgm:t>
        <a:bodyPr/>
        <a:lstStyle/>
        <a:p>
          <a:endParaRPr lang="fi-FI"/>
        </a:p>
      </dgm:t>
    </dgm:pt>
    <dgm:pt modelId="{1B3B5E9C-B85C-4BA7-952B-3A6B0DC6A811}" type="sibTrans" cxnId="{B12EA4D8-68AE-4334-B688-B279DA7E9DC5}">
      <dgm:prSet/>
      <dgm:spPr/>
      <dgm:t>
        <a:bodyPr/>
        <a:lstStyle/>
        <a:p>
          <a:endParaRPr lang="fi-FI"/>
        </a:p>
      </dgm:t>
    </dgm:pt>
    <dgm:pt modelId="{AA98A38E-954D-433B-97CA-6E1F06E27A87}">
      <dgm:prSet phldrT="[Teksti]"/>
      <dgm:spPr/>
      <dgm:t>
        <a:bodyPr/>
        <a:lstStyle/>
        <a:p>
          <a:r>
            <a:rPr lang="fi-FI" dirty="0" smtClean="0"/>
            <a:t>tehtäväsiirto</a:t>
          </a:r>
          <a:endParaRPr lang="fi-FI" dirty="0"/>
        </a:p>
      </dgm:t>
    </dgm:pt>
    <dgm:pt modelId="{7A908A4A-E168-4D6E-83EC-47F0829A5667}" type="parTrans" cxnId="{13153AE5-BFD1-432B-B155-95B3CF6C4F7B}">
      <dgm:prSet/>
      <dgm:spPr/>
      <dgm:t>
        <a:bodyPr/>
        <a:lstStyle/>
        <a:p>
          <a:endParaRPr lang="fi-FI"/>
        </a:p>
      </dgm:t>
    </dgm:pt>
    <dgm:pt modelId="{F3B41491-78AD-4D8F-87B3-D2D6FC3F5AEE}" type="sibTrans" cxnId="{13153AE5-BFD1-432B-B155-95B3CF6C4F7B}">
      <dgm:prSet/>
      <dgm:spPr/>
      <dgm:t>
        <a:bodyPr/>
        <a:lstStyle/>
        <a:p>
          <a:endParaRPr lang="fi-FI"/>
        </a:p>
      </dgm:t>
    </dgm:pt>
    <dgm:pt modelId="{14899BFC-BC74-443F-A002-584F710EC599}">
      <dgm:prSet phldrT="[Teksti]"/>
      <dgm:spPr/>
      <dgm:t>
        <a:bodyPr/>
        <a:lstStyle/>
        <a:p>
          <a:r>
            <a:rPr lang="fi-FI" dirty="0" smtClean="0"/>
            <a:t>laajennettu tehtäväkuva</a:t>
          </a:r>
          <a:endParaRPr lang="fi-FI" dirty="0"/>
        </a:p>
      </dgm:t>
    </dgm:pt>
    <dgm:pt modelId="{99E3AB4B-9231-4631-B835-FA9EAE1A1E64}" type="parTrans" cxnId="{C7B6671E-454C-41DE-8335-0045388E7C8E}">
      <dgm:prSet/>
      <dgm:spPr/>
      <dgm:t>
        <a:bodyPr/>
        <a:lstStyle/>
        <a:p>
          <a:endParaRPr lang="fi-FI"/>
        </a:p>
      </dgm:t>
    </dgm:pt>
    <dgm:pt modelId="{009482B8-5326-4F0D-A74E-53A77115F8E4}" type="sibTrans" cxnId="{C7B6671E-454C-41DE-8335-0045388E7C8E}">
      <dgm:prSet/>
      <dgm:spPr/>
      <dgm:t>
        <a:bodyPr/>
        <a:lstStyle/>
        <a:p>
          <a:endParaRPr lang="fi-FI"/>
        </a:p>
      </dgm:t>
    </dgm:pt>
    <dgm:pt modelId="{BFAC0ABD-1413-43FC-87FC-3815D6564D2B}" type="pres">
      <dgm:prSet presAssocID="{E742720E-2E47-48DA-86A4-1849C1E40EEC}" presName="hierChild1" presStyleCnt="0">
        <dgm:presLayoutVars>
          <dgm:orgChart val="1"/>
          <dgm:chPref val="1"/>
          <dgm:dir/>
          <dgm:animOne val="branch"/>
          <dgm:animLvl val="lvl"/>
          <dgm:resizeHandles/>
        </dgm:presLayoutVars>
      </dgm:prSet>
      <dgm:spPr/>
      <dgm:t>
        <a:bodyPr/>
        <a:lstStyle/>
        <a:p>
          <a:endParaRPr lang="fi-FI"/>
        </a:p>
      </dgm:t>
    </dgm:pt>
    <dgm:pt modelId="{2E7864F8-BA19-4A47-AFC3-2F32776A0DC1}" type="pres">
      <dgm:prSet presAssocID="{5D77AC86-9A23-4D3E-A1E4-6B2AB0154F3E}" presName="hierRoot1" presStyleCnt="0">
        <dgm:presLayoutVars>
          <dgm:hierBranch val="init"/>
        </dgm:presLayoutVars>
      </dgm:prSet>
      <dgm:spPr/>
    </dgm:pt>
    <dgm:pt modelId="{D9144642-7EDD-4ADF-BA58-D60AEE899E13}" type="pres">
      <dgm:prSet presAssocID="{5D77AC86-9A23-4D3E-A1E4-6B2AB0154F3E}" presName="rootComposite1" presStyleCnt="0"/>
      <dgm:spPr/>
    </dgm:pt>
    <dgm:pt modelId="{175855F4-5F80-42BA-A45F-562956F32CBC}" type="pres">
      <dgm:prSet presAssocID="{5D77AC86-9A23-4D3E-A1E4-6B2AB0154F3E}" presName="rootText1" presStyleLbl="node0" presStyleIdx="0" presStyleCnt="1" custLinFactNeighborX="-8318" custLinFactNeighborY="-5510">
        <dgm:presLayoutVars>
          <dgm:chPref val="3"/>
        </dgm:presLayoutVars>
      </dgm:prSet>
      <dgm:spPr/>
      <dgm:t>
        <a:bodyPr/>
        <a:lstStyle/>
        <a:p>
          <a:endParaRPr lang="fi-FI"/>
        </a:p>
      </dgm:t>
    </dgm:pt>
    <dgm:pt modelId="{C1B49ECF-2B7F-437B-98AF-89DE89E28E53}" type="pres">
      <dgm:prSet presAssocID="{5D77AC86-9A23-4D3E-A1E4-6B2AB0154F3E}" presName="rootConnector1" presStyleLbl="node1" presStyleIdx="0" presStyleCnt="0"/>
      <dgm:spPr/>
      <dgm:t>
        <a:bodyPr/>
        <a:lstStyle/>
        <a:p>
          <a:endParaRPr lang="fi-FI"/>
        </a:p>
      </dgm:t>
    </dgm:pt>
    <dgm:pt modelId="{10DB8408-3DCE-4D1A-80DC-29F5266C85ED}" type="pres">
      <dgm:prSet presAssocID="{5D77AC86-9A23-4D3E-A1E4-6B2AB0154F3E}" presName="hierChild2" presStyleCnt="0"/>
      <dgm:spPr/>
    </dgm:pt>
    <dgm:pt modelId="{BD613C5B-CF75-4EDC-BE8C-6B02417672EA}" type="pres">
      <dgm:prSet presAssocID="{7A908A4A-E168-4D6E-83EC-47F0829A5667}" presName="Name37" presStyleLbl="parChTrans1D2" presStyleIdx="0" presStyleCnt="2"/>
      <dgm:spPr/>
      <dgm:t>
        <a:bodyPr/>
        <a:lstStyle/>
        <a:p>
          <a:endParaRPr lang="fi-FI"/>
        </a:p>
      </dgm:t>
    </dgm:pt>
    <dgm:pt modelId="{B231F74C-1B71-4ECF-8FC0-EEADE76EF467}" type="pres">
      <dgm:prSet presAssocID="{AA98A38E-954D-433B-97CA-6E1F06E27A87}" presName="hierRoot2" presStyleCnt="0">
        <dgm:presLayoutVars>
          <dgm:hierBranch val="init"/>
        </dgm:presLayoutVars>
      </dgm:prSet>
      <dgm:spPr/>
    </dgm:pt>
    <dgm:pt modelId="{AEC42336-107B-4BB3-B77A-D8C2BC8B3F27}" type="pres">
      <dgm:prSet presAssocID="{AA98A38E-954D-433B-97CA-6E1F06E27A87}" presName="rootComposite" presStyleCnt="0"/>
      <dgm:spPr/>
    </dgm:pt>
    <dgm:pt modelId="{D1407670-C796-4591-A30B-BCC17179612D}" type="pres">
      <dgm:prSet presAssocID="{AA98A38E-954D-433B-97CA-6E1F06E27A87}" presName="rootText" presStyleLbl="node2" presStyleIdx="0" presStyleCnt="2">
        <dgm:presLayoutVars>
          <dgm:chPref val="3"/>
        </dgm:presLayoutVars>
      </dgm:prSet>
      <dgm:spPr/>
      <dgm:t>
        <a:bodyPr/>
        <a:lstStyle/>
        <a:p>
          <a:endParaRPr lang="fi-FI"/>
        </a:p>
      </dgm:t>
    </dgm:pt>
    <dgm:pt modelId="{2E21C0B1-D139-4DD9-B01E-90AB99C89B13}" type="pres">
      <dgm:prSet presAssocID="{AA98A38E-954D-433B-97CA-6E1F06E27A87}" presName="rootConnector" presStyleLbl="node2" presStyleIdx="0" presStyleCnt="2"/>
      <dgm:spPr/>
      <dgm:t>
        <a:bodyPr/>
        <a:lstStyle/>
        <a:p>
          <a:endParaRPr lang="fi-FI"/>
        </a:p>
      </dgm:t>
    </dgm:pt>
    <dgm:pt modelId="{C0080E91-8A00-4DC0-9F43-A1EEFEBF6C2B}" type="pres">
      <dgm:prSet presAssocID="{AA98A38E-954D-433B-97CA-6E1F06E27A87}" presName="hierChild4" presStyleCnt="0"/>
      <dgm:spPr/>
    </dgm:pt>
    <dgm:pt modelId="{3BCA2953-736F-45D7-96BE-706E3E6DC295}" type="pres">
      <dgm:prSet presAssocID="{AA98A38E-954D-433B-97CA-6E1F06E27A87}" presName="hierChild5" presStyleCnt="0"/>
      <dgm:spPr/>
    </dgm:pt>
    <dgm:pt modelId="{806321AA-A4D6-47E4-93F7-54C45926B2B2}" type="pres">
      <dgm:prSet presAssocID="{99E3AB4B-9231-4631-B835-FA9EAE1A1E64}" presName="Name37" presStyleLbl="parChTrans1D2" presStyleIdx="1" presStyleCnt="2"/>
      <dgm:spPr/>
      <dgm:t>
        <a:bodyPr/>
        <a:lstStyle/>
        <a:p>
          <a:endParaRPr lang="fi-FI"/>
        </a:p>
      </dgm:t>
    </dgm:pt>
    <dgm:pt modelId="{85A37DFA-6807-4727-9C98-5BD5C670F615}" type="pres">
      <dgm:prSet presAssocID="{14899BFC-BC74-443F-A002-584F710EC599}" presName="hierRoot2" presStyleCnt="0">
        <dgm:presLayoutVars>
          <dgm:hierBranch val="init"/>
        </dgm:presLayoutVars>
      </dgm:prSet>
      <dgm:spPr/>
    </dgm:pt>
    <dgm:pt modelId="{F67E833A-ED7B-4061-B237-B887092A8B62}" type="pres">
      <dgm:prSet presAssocID="{14899BFC-BC74-443F-A002-584F710EC599}" presName="rootComposite" presStyleCnt="0"/>
      <dgm:spPr/>
    </dgm:pt>
    <dgm:pt modelId="{1D856DEE-FD76-4869-B650-4D34F8EBF366}" type="pres">
      <dgm:prSet presAssocID="{14899BFC-BC74-443F-A002-584F710EC599}" presName="rootText" presStyleLbl="node2" presStyleIdx="1" presStyleCnt="2">
        <dgm:presLayoutVars>
          <dgm:chPref val="3"/>
        </dgm:presLayoutVars>
      </dgm:prSet>
      <dgm:spPr/>
      <dgm:t>
        <a:bodyPr/>
        <a:lstStyle/>
        <a:p>
          <a:endParaRPr lang="fi-FI"/>
        </a:p>
      </dgm:t>
    </dgm:pt>
    <dgm:pt modelId="{3F42FA15-B625-436E-ABA8-32FD0BFD6515}" type="pres">
      <dgm:prSet presAssocID="{14899BFC-BC74-443F-A002-584F710EC599}" presName="rootConnector" presStyleLbl="node2" presStyleIdx="1" presStyleCnt="2"/>
      <dgm:spPr/>
      <dgm:t>
        <a:bodyPr/>
        <a:lstStyle/>
        <a:p>
          <a:endParaRPr lang="fi-FI"/>
        </a:p>
      </dgm:t>
    </dgm:pt>
    <dgm:pt modelId="{AAAD8F35-ECCC-41FC-9EB9-D15278A11B57}" type="pres">
      <dgm:prSet presAssocID="{14899BFC-BC74-443F-A002-584F710EC599}" presName="hierChild4" presStyleCnt="0"/>
      <dgm:spPr/>
    </dgm:pt>
    <dgm:pt modelId="{E708CA18-9318-46B8-AE97-C268C1930085}" type="pres">
      <dgm:prSet presAssocID="{14899BFC-BC74-443F-A002-584F710EC599}" presName="hierChild5" presStyleCnt="0"/>
      <dgm:spPr/>
    </dgm:pt>
    <dgm:pt modelId="{285A33B9-77C0-46FF-B04C-BB93C04D4DF2}" type="pres">
      <dgm:prSet presAssocID="{5D77AC86-9A23-4D3E-A1E4-6B2AB0154F3E}" presName="hierChild3" presStyleCnt="0"/>
      <dgm:spPr/>
    </dgm:pt>
  </dgm:ptLst>
  <dgm:cxnLst>
    <dgm:cxn modelId="{13153AE5-BFD1-432B-B155-95B3CF6C4F7B}" srcId="{5D77AC86-9A23-4D3E-A1E4-6B2AB0154F3E}" destId="{AA98A38E-954D-433B-97CA-6E1F06E27A87}" srcOrd="0" destOrd="0" parTransId="{7A908A4A-E168-4D6E-83EC-47F0829A5667}" sibTransId="{F3B41491-78AD-4D8F-87B3-D2D6FC3F5AEE}"/>
    <dgm:cxn modelId="{6E55D443-9385-45DA-AD9B-8E4E691DAD23}" type="presOf" srcId="{5D77AC86-9A23-4D3E-A1E4-6B2AB0154F3E}" destId="{175855F4-5F80-42BA-A45F-562956F32CBC}" srcOrd="0" destOrd="0" presId="urn:microsoft.com/office/officeart/2005/8/layout/orgChart1"/>
    <dgm:cxn modelId="{A279B5ED-2B33-4250-899B-14B6E802BCF4}" type="presOf" srcId="{14899BFC-BC74-443F-A002-584F710EC599}" destId="{3F42FA15-B625-436E-ABA8-32FD0BFD6515}" srcOrd="1" destOrd="0" presId="urn:microsoft.com/office/officeart/2005/8/layout/orgChart1"/>
    <dgm:cxn modelId="{B8B2407D-509F-4E49-A69C-38BB6754B1B2}" type="presOf" srcId="{AA98A38E-954D-433B-97CA-6E1F06E27A87}" destId="{D1407670-C796-4591-A30B-BCC17179612D}" srcOrd="0" destOrd="0" presId="urn:microsoft.com/office/officeart/2005/8/layout/orgChart1"/>
    <dgm:cxn modelId="{048910DA-E9E4-48EC-93A8-7D144A157984}" type="presOf" srcId="{7A908A4A-E168-4D6E-83EC-47F0829A5667}" destId="{BD613C5B-CF75-4EDC-BE8C-6B02417672EA}" srcOrd="0" destOrd="0" presId="urn:microsoft.com/office/officeart/2005/8/layout/orgChart1"/>
    <dgm:cxn modelId="{516F9C94-F8D1-4A8B-B381-22B04DE4BC4F}" type="presOf" srcId="{99E3AB4B-9231-4631-B835-FA9EAE1A1E64}" destId="{806321AA-A4D6-47E4-93F7-54C45926B2B2}" srcOrd="0" destOrd="0" presId="urn:microsoft.com/office/officeart/2005/8/layout/orgChart1"/>
    <dgm:cxn modelId="{93E3A265-96AB-4516-B52A-6543BB451DF3}" type="presOf" srcId="{E742720E-2E47-48DA-86A4-1849C1E40EEC}" destId="{BFAC0ABD-1413-43FC-87FC-3815D6564D2B}" srcOrd="0" destOrd="0" presId="urn:microsoft.com/office/officeart/2005/8/layout/orgChart1"/>
    <dgm:cxn modelId="{0D972D86-3351-4118-B530-9F96895A47BF}" type="presOf" srcId="{AA98A38E-954D-433B-97CA-6E1F06E27A87}" destId="{2E21C0B1-D139-4DD9-B01E-90AB99C89B13}" srcOrd="1" destOrd="0" presId="urn:microsoft.com/office/officeart/2005/8/layout/orgChart1"/>
    <dgm:cxn modelId="{089A1F0D-B169-4560-89A6-20552F22F857}" type="presOf" srcId="{14899BFC-BC74-443F-A002-584F710EC599}" destId="{1D856DEE-FD76-4869-B650-4D34F8EBF366}" srcOrd="0" destOrd="0" presId="urn:microsoft.com/office/officeart/2005/8/layout/orgChart1"/>
    <dgm:cxn modelId="{B12EA4D8-68AE-4334-B688-B279DA7E9DC5}" srcId="{E742720E-2E47-48DA-86A4-1849C1E40EEC}" destId="{5D77AC86-9A23-4D3E-A1E4-6B2AB0154F3E}" srcOrd="0" destOrd="0" parTransId="{CE118B08-B6E9-4F82-8898-D4584D47588D}" sibTransId="{1B3B5E9C-B85C-4BA7-952B-3A6B0DC6A811}"/>
    <dgm:cxn modelId="{C7B6671E-454C-41DE-8335-0045388E7C8E}" srcId="{5D77AC86-9A23-4D3E-A1E4-6B2AB0154F3E}" destId="{14899BFC-BC74-443F-A002-584F710EC599}" srcOrd="1" destOrd="0" parTransId="{99E3AB4B-9231-4631-B835-FA9EAE1A1E64}" sibTransId="{009482B8-5326-4F0D-A74E-53A77115F8E4}"/>
    <dgm:cxn modelId="{BD02ACFA-ED5B-447A-8A6B-B3FF38B6A7CC}" type="presOf" srcId="{5D77AC86-9A23-4D3E-A1E4-6B2AB0154F3E}" destId="{C1B49ECF-2B7F-437B-98AF-89DE89E28E53}" srcOrd="1" destOrd="0" presId="urn:microsoft.com/office/officeart/2005/8/layout/orgChart1"/>
    <dgm:cxn modelId="{A3358576-7496-4DAD-BE56-B5A18295025A}" type="presParOf" srcId="{BFAC0ABD-1413-43FC-87FC-3815D6564D2B}" destId="{2E7864F8-BA19-4A47-AFC3-2F32776A0DC1}" srcOrd="0" destOrd="0" presId="urn:microsoft.com/office/officeart/2005/8/layout/orgChart1"/>
    <dgm:cxn modelId="{0F01C72D-8169-4712-925E-23F6EB952D3F}" type="presParOf" srcId="{2E7864F8-BA19-4A47-AFC3-2F32776A0DC1}" destId="{D9144642-7EDD-4ADF-BA58-D60AEE899E13}" srcOrd="0" destOrd="0" presId="urn:microsoft.com/office/officeart/2005/8/layout/orgChart1"/>
    <dgm:cxn modelId="{2310C04C-0FB0-4E78-B12B-5EB2911C74FC}" type="presParOf" srcId="{D9144642-7EDD-4ADF-BA58-D60AEE899E13}" destId="{175855F4-5F80-42BA-A45F-562956F32CBC}" srcOrd="0" destOrd="0" presId="urn:microsoft.com/office/officeart/2005/8/layout/orgChart1"/>
    <dgm:cxn modelId="{7B2AC97D-83A8-4693-9C64-FBD4997B5917}" type="presParOf" srcId="{D9144642-7EDD-4ADF-BA58-D60AEE899E13}" destId="{C1B49ECF-2B7F-437B-98AF-89DE89E28E53}" srcOrd="1" destOrd="0" presId="urn:microsoft.com/office/officeart/2005/8/layout/orgChart1"/>
    <dgm:cxn modelId="{FED3D540-BCCA-4BD8-9AD4-BA41FAE2C12C}" type="presParOf" srcId="{2E7864F8-BA19-4A47-AFC3-2F32776A0DC1}" destId="{10DB8408-3DCE-4D1A-80DC-29F5266C85ED}" srcOrd="1" destOrd="0" presId="urn:microsoft.com/office/officeart/2005/8/layout/orgChart1"/>
    <dgm:cxn modelId="{A8CA47C7-1993-401B-B05E-3BC025903EC0}" type="presParOf" srcId="{10DB8408-3DCE-4D1A-80DC-29F5266C85ED}" destId="{BD613C5B-CF75-4EDC-BE8C-6B02417672EA}" srcOrd="0" destOrd="0" presId="urn:microsoft.com/office/officeart/2005/8/layout/orgChart1"/>
    <dgm:cxn modelId="{5FDCBBEF-9F00-495F-9D43-16282D433FE6}" type="presParOf" srcId="{10DB8408-3DCE-4D1A-80DC-29F5266C85ED}" destId="{B231F74C-1B71-4ECF-8FC0-EEADE76EF467}" srcOrd="1" destOrd="0" presId="urn:microsoft.com/office/officeart/2005/8/layout/orgChart1"/>
    <dgm:cxn modelId="{6AA4CFC5-4FFE-431C-AF1F-631BDB705D71}" type="presParOf" srcId="{B231F74C-1B71-4ECF-8FC0-EEADE76EF467}" destId="{AEC42336-107B-4BB3-B77A-D8C2BC8B3F27}" srcOrd="0" destOrd="0" presId="urn:microsoft.com/office/officeart/2005/8/layout/orgChart1"/>
    <dgm:cxn modelId="{6AD2A6A3-A38A-4B12-91B2-46762D3CBEF4}" type="presParOf" srcId="{AEC42336-107B-4BB3-B77A-D8C2BC8B3F27}" destId="{D1407670-C796-4591-A30B-BCC17179612D}" srcOrd="0" destOrd="0" presId="urn:microsoft.com/office/officeart/2005/8/layout/orgChart1"/>
    <dgm:cxn modelId="{9490FCEA-7690-4ABD-AB23-834647CC9741}" type="presParOf" srcId="{AEC42336-107B-4BB3-B77A-D8C2BC8B3F27}" destId="{2E21C0B1-D139-4DD9-B01E-90AB99C89B13}" srcOrd="1" destOrd="0" presId="urn:microsoft.com/office/officeart/2005/8/layout/orgChart1"/>
    <dgm:cxn modelId="{545387BB-CBBB-465B-8BCC-47419E8AA8FD}" type="presParOf" srcId="{B231F74C-1B71-4ECF-8FC0-EEADE76EF467}" destId="{C0080E91-8A00-4DC0-9F43-A1EEFEBF6C2B}" srcOrd="1" destOrd="0" presId="urn:microsoft.com/office/officeart/2005/8/layout/orgChart1"/>
    <dgm:cxn modelId="{4EB7008F-01CB-43C1-AC2A-09306A6EA5DF}" type="presParOf" srcId="{B231F74C-1B71-4ECF-8FC0-EEADE76EF467}" destId="{3BCA2953-736F-45D7-96BE-706E3E6DC295}" srcOrd="2" destOrd="0" presId="urn:microsoft.com/office/officeart/2005/8/layout/orgChart1"/>
    <dgm:cxn modelId="{34FD93C0-F76E-45E1-AC0E-6C0CD1EF4A2F}" type="presParOf" srcId="{10DB8408-3DCE-4D1A-80DC-29F5266C85ED}" destId="{806321AA-A4D6-47E4-93F7-54C45926B2B2}" srcOrd="2" destOrd="0" presId="urn:microsoft.com/office/officeart/2005/8/layout/orgChart1"/>
    <dgm:cxn modelId="{579CAB29-BA97-4AD5-B25D-71CB6D510317}" type="presParOf" srcId="{10DB8408-3DCE-4D1A-80DC-29F5266C85ED}" destId="{85A37DFA-6807-4727-9C98-5BD5C670F615}" srcOrd="3" destOrd="0" presId="urn:microsoft.com/office/officeart/2005/8/layout/orgChart1"/>
    <dgm:cxn modelId="{833312C9-AC4D-44F9-9EFC-F6D00639425B}" type="presParOf" srcId="{85A37DFA-6807-4727-9C98-5BD5C670F615}" destId="{F67E833A-ED7B-4061-B237-B887092A8B62}" srcOrd="0" destOrd="0" presId="urn:microsoft.com/office/officeart/2005/8/layout/orgChart1"/>
    <dgm:cxn modelId="{D7C0D9C4-FB2A-41AB-BFDB-EA648527A5A5}" type="presParOf" srcId="{F67E833A-ED7B-4061-B237-B887092A8B62}" destId="{1D856DEE-FD76-4869-B650-4D34F8EBF366}" srcOrd="0" destOrd="0" presId="urn:microsoft.com/office/officeart/2005/8/layout/orgChart1"/>
    <dgm:cxn modelId="{FD6635C7-9927-4F56-B72C-6368E59275A4}" type="presParOf" srcId="{F67E833A-ED7B-4061-B237-B887092A8B62}" destId="{3F42FA15-B625-436E-ABA8-32FD0BFD6515}" srcOrd="1" destOrd="0" presId="urn:microsoft.com/office/officeart/2005/8/layout/orgChart1"/>
    <dgm:cxn modelId="{565AD353-AA43-42F2-A342-FFA392B38E03}" type="presParOf" srcId="{85A37DFA-6807-4727-9C98-5BD5C670F615}" destId="{AAAD8F35-ECCC-41FC-9EB9-D15278A11B57}" srcOrd="1" destOrd="0" presId="urn:microsoft.com/office/officeart/2005/8/layout/orgChart1"/>
    <dgm:cxn modelId="{D75CD0B4-5704-4D0D-A724-F65EAE5B37CC}" type="presParOf" srcId="{85A37DFA-6807-4727-9C98-5BD5C670F615}" destId="{E708CA18-9318-46B8-AE97-C268C1930085}" srcOrd="2" destOrd="0" presId="urn:microsoft.com/office/officeart/2005/8/layout/orgChart1"/>
    <dgm:cxn modelId="{561248C3-03D5-4C23-966C-A65998188011}" type="presParOf" srcId="{2E7864F8-BA19-4A47-AFC3-2F32776A0DC1}" destId="{285A33B9-77C0-46FF-B04C-BB93C04D4DF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42720E-2E47-48DA-86A4-1849C1E40EE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i-FI"/>
        </a:p>
      </dgm:t>
    </dgm:pt>
    <dgm:pt modelId="{5D77AC86-9A23-4D3E-A1E4-6B2AB0154F3E}">
      <dgm:prSet phldrT="[Teksti]"/>
      <dgm:spPr/>
      <dgm:t>
        <a:bodyPr/>
        <a:lstStyle/>
        <a:p>
          <a:r>
            <a:rPr lang="fi-FI" dirty="0" smtClean="0"/>
            <a:t>työnjako</a:t>
          </a:r>
          <a:endParaRPr lang="fi-FI" dirty="0"/>
        </a:p>
      </dgm:t>
    </dgm:pt>
    <dgm:pt modelId="{CE118B08-B6E9-4F82-8898-D4584D47588D}" type="parTrans" cxnId="{B12EA4D8-68AE-4334-B688-B279DA7E9DC5}">
      <dgm:prSet/>
      <dgm:spPr/>
      <dgm:t>
        <a:bodyPr/>
        <a:lstStyle/>
        <a:p>
          <a:endParaRPr lang="fi-FI"/>
        </a:p>
      </dgm:t>
    </dgm:pt>
    <dgm:pt modelId="{1B3B5E9C-B85C-4BA7-952B-3A6B0DC6A811}" type="sibTrans" cxnId="{B12EA4D8-68AE-4334-B688-B279DA7E9DC5}">
      <dgm:prSet/>
      <dgm:spPr/>
      <dgm:t>
        <a:bodyPr/>
        <a:lstStyle/>
        <a:p>
          <a:endParaRPr lang="fi-FI"/>
        </a:p>
      </dgm:t>
    </dgm:pt>
    <dgm:pt modelId="{AA98A38E-954D-433B-97CA-6E1F06E27A87}">
      <dgm:prSet phldrT="[Teksti]"/>
      <dgm:spPr>
        <a:solidFill>
          <a:schemeClr val="accent1">
            <a:lumMod val="20000"/>
            <a:lumOff val="80000"/>
          </a:schemeClr>
        </a:solidFill>
      </dgm:spPr>
      <dgm:t>
        <a:bodyPr/>
        <a:lstStyle/>
        <a:p>
          <a:r>
            <a:rPr lang="fi-FI" dirty="0" smtClean="0"/>
            <a:t>tehtäväsiirto</a:t>
          </a:r>
          <a:endParaRPr lang="fi-FI" dirty="0"/>
        </a:p>
      </dgm:t>
    </dgm:pt>
    <dgm:pt modelId="{7A908A4A-E168-4D6E-83EC-47F0829A5667}" type="parTrans" cxnId="{13153AE5-BFD1-432B-B155-95B3CF6C4F7B}">
      <dgm:prSet/>
      <dgm:spPr/>
      <dgm:t>
        <a:bodyPr/>
        <a:lstStyle/>
        <a:p>
          <a:endParaRPr lang="fi-FI"/>
        </a:p>
      </dgm:t>
    </dgm:pt>
    <dgm:pt modelId="{F3B41491-78AD-4D8F-87B3-D2D6FC3F5AEE}" type="sibTrans" cxnId="{13153AE5-BFD1-432B-B155-95B3CF6C4F7B}">
      <dgm:prSet/>
      <dgm:spPr/>
      <dgm:t>
        <a:bodyPr/>
        <a:lstStyle/>
        <a:p>
          <a:endParaRPr lang="fi-FI"/>
        </a:p>
      </dgm:t>
    </dgm:pt>
    <dgm:pt modelId="{14899BFC-BC74-443F-A002-584F710EC599}">
      <dgm:prSet phldrT="[Teksti]"/>
      <dgm:spPr>
        <a:solidFill>
          <a:schemeClr val="accent1">
            <a:lumMod val="20000"/>
            <a:lumOff val="80000"/>
          </a:schemeClr>
        </a:solidFill>
      </dgm:spPr>
      <dgm:t>
        <a:bodyPr/>
        <a:lstStyle/>
        <a:p>
          <a:r>
            <a:rPr lang="fi-FI" dirty="0" smtClean="0"/>
            <a:t>laajennettu tehtäväkuva</a:t>
          </a:r>
          <a:endParaRPr lang="fi-FI" dirty="0"/>
        </a:p>
      </dgm:t>
    </dgm:pt>
    <dgm:pt modelId="{99E3AB4B-9231-4631-B835-FA9EAE1A1E64}" type="parTrans" cxnId="{C7B6671E-454C-41DE-8335-0045388E7C8E}">
      <dgm:prSet/>
      <dgm:spPr/>
      <dgm:t>
        <a:bodyPr/>
        <a:lstStyle/>
        <a:p>
          <a:endParaRPr lang="fi-FI"/>
        </a:p>
      </dgm:t>
    </dgm:pt>
    <dgm:pt modelId="{009482B8-5326-4F0D-A74E-53A77115F8E4}" type="sibTrans" cxnId="{C7B6671E-454C-41DE-8335-0045388E7C8E}">
      <dgm:prSet/>
      <dgm:spPr/>
      <dgm:t>
        <a:bodyPr/>
        <a:lstStyle/>
        <a:p>
          <a:endParaRPr lang="fi-FI"/>
        </a:p>
      </dgm:t>
    </dgm:pt>
    <dgm:pt modelId="{BFAC0ABD-1413-43FC-87FC-3815D6564D2B}" type="pres">
      <dgm:prSet presAssocID="{E742720E-2E47-48DA-86A4-1849C1E40EEC}" presName="hierChild1" presStyleCnt="0">
        <dgm:presLayoutVars>
          <dgm:orgChart val="1"/>
          <dgm:chPref val="1"/>
          <dgm:dir/>
          <dgm:animOne val="branch"/>
          <dgm:animLvl val="lvl"/>
          <dgm:resizeHandles/>
        </dgm:presLayoutVars>
      </dgm:prSet>
      <dgm:spPr/>
      <dgm:t>
        <a:bodyPr/>
        <a:lstStyle/>
        <a:p>
          <a:endParaRPr lang="fi-FI"/>
        </a:p>
      </dgm:t>
    </dgm:pt>
    <dgm:pt modelId="{2E7864F8-BA19-4A47-AFC3-2F32776A0DC1}" type="pres">
      <dgm:prSet presAssocID="{5D77AC86-9A23-4D3E-A1E4-6B2AB0154F3E}" presName="hierRoot1" presStyleCnt="0">
        <dgm:presLayoutVars>
          <dgm:hierBranch val="init"/>
        </dgm:presLayoutVars>
      </dgm:prSet>
      <dgm:spPr/>
    </dgm:pt>
    <dgm:pt modelId="{D9144642-7EDD-4ADF-BA58-D60AEE899E13}" type="pres">
      <dgm:prSet presAssocID="{5D77AC86-9A23-4D3E-A1E4-6B2AB0154F3E}" presName="rootComposite1" presStyleCnt="0"/>
      <dgm:spPr/>
    </dgm:pt>
    <dgm:pt modelId="{175855F4-5F80-42BA-A45F-562956F32CBC}" type="pres">
      <dgm:prSet presAssocID="{5D77AC86-9A23-4D3E-A1E4-6B2AB0154F3E}" presName="rootText1" presStyleLbl="node0" presStyleIdx="0" presStyleCnt="1" custLinFactNeighborX="-8318" custLinFactNeighborY="-5510">
        <dgm:presLayoutVars>
          <dgm:chPref val="3"/>
        </dgm:presLayoutVars>
      </dgm:prSet>
      <dgm:spPr/>
      <dgm:t>
        <a:bodyPr/>
        <a:lstStyle/>
        <a:p>
          <a:endParaRPr lang="fi-FI"/>
        </a:p>
      </dgm:t>
    </dgm:pt>
    <dgm:pt modelId="{C1B49ECF-2B7F-437B-98AF-89DE89E28E53}" type="pres">
      <dgm:prSet presAssocID="{5D77AC86-9A23-4D3E-A1E4-6B2AB0154F3E}" presName="rootConnector1" presStyleLbl="node1" presStyleIdx="0" presStyleCnt="0"/>
      <dgm:spPr/>
      <dgm:t>
        <a:bodyPr/>
        <a:lstStyle/>
        <a:p>
          <a:endParaRPr lang="fi-FI"/>
        </a:p>
      </dgm:t>
    </dgm:pt>
    <dgm:pt modelId="{10DB8408-3DCE-4D1A-80DC-29F5266C85ED}" type="pres">
      <dgm:prSet presAssocID="{5D77AC86-9A23-4D3E-A1E4-6B2AB0154F3E}" presName="hierChild2" presStyleCnt="0"/>
      <dgm:spPr/>
    </dgm:pt>
    <dgm:pt modelId="{BD613C5B-CF75-4EDC-BE8C-6B02417672EA}" type="pres">
      <dgm:prSet presAssocID="{7A908A4A-E168-4D6E-83EC-47F0829A5667}" presName="Name37" presStyleLbl="parChTrans1D2" presStyleIdx="0" presStyleCnt="2"/>
      <dgm:spPr/>
      <dgm:t>
        <a:bodyPr/>
        <a:lstStyle/>
        <a:p>
          <a:endParaRPr lang="fi-FI"/>
        </a:p>
      </dgm:t>
    </dgm:pt>
    <dgm:pt modelId="{B231F74C-1B71-4ECF-8FC0-EEADE76EF467}" type="pres">
      <dgm:prSet presAssocID="{AA98A38E-954D-433B-97CA-6E1F06E27A87}" presName="hierRoot2" presStyleCnt="0">
        <dgm:presLayoutVars>
          <dgm:hierBranch val="init"/>
        </dgm:presLayoutVars>
      </dgm:prSet>
      <dgm:spPr/>
    </dgm:pt>
    <dgm:pt modelId="{AEC42336-107B-4BB3-B77A-D8C2BC8B3F27}" type="pres">
      <dgm:prSet presAssocID="{AA98A38E-954D-433B-97CA-6E1F06E27A87}" presName="rootComposite" presStyleCnt="0"/>
      <dgm:spPr/>
    </dgm:pt>
    <dgm:pt modelId="{D1407670-C796-4591-A30B-BCC17179612D}" type="pres">
      <dgm:prSet presAssocID="{AA98A38E-954D-433B-97CA-6E1F06E27A87}" presName="rootText" presStyleLbl="node2" presStyleIdx="0" presStyleCnt="2">
        <dgm:presLayoutVars>
          <dgm:chPref val="3"/>
        </dgm:presLayoutVars>
      </dgm:prSet>
      <dgm:spPr/>
      <dgm:t>
        <a:bodyPr/>
        <a:lstStyle/>
        <a:p>
          <a:endParaRPr lang="fi-FI"/>
        </a:p>
      </dgm:t>
    </dgm:pt>
    <dgm:pt modelId="{2E21C0B1-D139-4DD9-B01E-90AB99C89B13}" type="pres">
      <dgm:prSet presAssocID="{AA98A38E-954D-433B-97CA-6E1F06E27A87}" presName="rootConnector" presStyleLbl="node2" presStyleIdx="0" presStyleCnt="2"/>
      <dgm:spPr/>
      <dgm:t>
        <a:bodyPr/>
        <a:lstStyle/>
        <a:p>
          <a:endParaRPr lang="fi-FI"/>
        </a:p>
      </dgm:t>
    </dgm:pt>
    <dgm:pt modelId="{C0080E91-8A00-4DC0-9F43-A1EEFEBF6C2B}" type="pres">
      <dgm:prSet presAssocID="{AA98A38E-954D-433B-97CA-6E1F06E27A87}" presName="hierChild4" presStyleCnt="0"/>
      <dgm:spPr/>
    </dgm:pt>
    <dgm:pt modelId="{3BCA2953-736F-45D7-96BE-706E3E6DC295}" type="pres">
      <dgm:prSet presAssocID="{AA98A38E-954D-433B-97CA-6E1F06E27A87}" presName="hierChild5" presStyleCnt="0"/>
      <dgm:spPr/>
    </dgm:pt>
    <dgm:pt modelId="{806321AA-A4D6-47E4-93F7-54C45926B2B2}" type="pres">
      <dgm:prSet presAssocID="{99E3AB4B-9231-4631-B835-FA9EAE1A1E64}" presName="Name37" presStyleLbl="parChTrans1D2" presStyleIdx="1" presStyleCnt="2"/>
      <dgm:spPr/>
      <dgm:t>
        <a:bodyPr/>
        <a:lstStyle/>
        <a:p>
          <a:endParaRPr lang="fi-FI"/>
        </a:p>
      </dgm:t>
    </dgm:pt>
    <dgm:pt modelId="{85A37DFA-6807-4727-9C98-5BD5C670F615}" type="pres">
      <dgm:prSet presAssocID="{14899BFC-BC74-443F-A002-584F710EC599}" presName="hierRoot2" presStyleCnt="0">
        <dgm:presLayoutVars>
          <dgm:hierBranch val="init"/>
        </dgm:presLayoutVars>
      </dgm:prSet>
      <dgm:spPr/>
    </dgm:pt>
    <dgm:pt modelId="{F67E833A-ED7B-4061-B237-B887092A8B62}" type="pres">
      <dgm:prSet presAssocID="{14899BFC-BC74-443F-A002-584F710EC599}" presName="rootComposite" presStyleCnt="0"/>
      <dgm:spPr/>
    </dgm:pt>
    <dgm:pt modelId="{1D856DEE-FD76-4869-B650-4D34F8EBF366}" type="pres">
      <dgm:prSet presAssocID="{14899BFC-BC74-443F-A002-584F710EC599}" presName="rootText" presStyleLbl="node2" presStyleIdx="1" presStyleCnt="2">
        <dgm:presLayoutVars>
          <dgm:chPref val="3"/>
        </dgm:presLayoutVars>
      </dgm:prSet>
      <dgm:spPr/>
      <dgm:t>
        <a:bodyPr/>
        <a:lstStyle/>
        <a:p>
          <a:endParaRPr lang="fi-FI"/>
        </a:p>
      </dgm:t>
    </dgm:pt>
    <dgm:pt modelId="{3F42FA15-B625-436E-ABA8-32FD0BFD6515}" type="pres">
      <dgm:prSet presAssocID="{14899BFC-BC74-443F-A002-584F710EC599}" presName="rootConnector" presStyleLbl="node2" presStyleIdx="1" presStyleCnt="2"/>
      <dgm:spPr/>
      <dgm:t>
        <a:bodyPr/>
        <a:lstStyle/>
        <a:p>
          <a:endParaRPr lang="fi-FI"/>
        </a:p>
      </dgm:t>
    </dgm:pt>
    <dgm:pt modelId="{AAAD8F35-ECCC-41FC-9EB9-D15278A11B57}" type="pres">
      <dgm:prSet presAssocID="{14899BFC-BC74-443F-A002-584F710EC599}" presName="hierChild4" presStyleCnt="0"/>
      <dgm:spPr/>
    </dgm:pt>
    <dgm:pt modelId="{E708CA18-9318-46B8-AE97-C268C1930085}" type="pres">
      <dgm:prSet presAssocID="{14899BFC-BC74-443F-A002-584F710EC599}" presName="hierChild5" presStyleCnt="0"/>
      <dgm:spPr/>
    </dgm:pt>
    <dgm:pt modelId="{285A33B9-77C0-46FF-B04C-BB93C04D4DF2}" type="pres">
      <dgm:prSet presAssocID="{5D77AC86-9A23-4D3E-A1E4-6B2AB0154F3E}" presName="hierChild3" presStyleCnt="0"/>
      <dgm:spPr/>
    </dgm:pt>
  </dgm:ptLst>
  <dgm:cxnLst>
    <dgm:cxn modelId="{13153AE5-BFD1-432B-B155-95B3CF6C4F7B}" srcId="{5D77AC86-9A23-4D3E-A1E4-6B2AB0154F3E}" destId="{AA98A38E-954D-433B-97CA-6E1F06E27A87}" srcOrd="0" destOrd="0" parTransId="{7A908A4A-E168-4D6E-83EC-47F0829A5667}" sibTransId="{F3B41491-78AD-4D8F-87B3-D2D6FC3F5AEE}"/>
    <dgm:cxn modelId="{25B05065-E927-418C-BC1B-4F709204BDDF}" type="presOf" srcId="{5D77AC86-9A23-4D3E-A1E4-6B2AB0154F3E}" destId="{175855F4-5F80-42BA-A45F-562956F32CBC}" srcOrd="0" destOrd="0" presId="urn:microsoft.com/office/officeart/2005/8/layout/orgChart1"/>
    <dgm:cxn modelId="{F6E5FD99-DF31-46C1-AE76-C0671C3A8942}" type="presOf" srcId="{5D77AC86-9A23-4D3E-A1E4-6B2AB0154F3E}" destId="{C1B49ECF-2B7F-437B-98AF-89DE89E28E53}" srcOrd="1" destOrd="0" presId="urn:microsoft.com/office/officeart/2005/8/layout/orgChart1"/>
    <dgm:cxn modelId="{0F91DED7-B7C9-4849-80F7-161B3C461990}" type="presOf" srcId="{7A908A4A-E168-4D6E-83EC-47F0829A5667}" destId="{BD613C5B-CF75-4EDC-BE8C-6B02417672EA}" srcOrd="0" destOrd="0" presId="urn:microsoft.com/office/officeart/2005/8/layout/orgChart1"/>
    <dgm:cxn modelId="{9F8D9728-EAE1-4A0C-8A13-C0EC9A701E8E}" type="presOf" srcId="{E742720E-2E47-48DA-86A4-1849C1E40EEC}" destId="{BFAC0ABD-1413-43FC-87FC-3815D6564D2B}" srcOrd="0" destOrd="0" presId="urn:microsoft.com/office/officeart/2005/8/layout/orgChart1"/>
    <dgm:cxn modelId="{97BA5D99-B3FA-4A19-923F-22D61366F42D}" type="presOf" srcId="{AA98A38E-954D-433B-97CA-6E1F06E27A87}" destId="{2E21C0B1-D139-4DD9-B01E-90AB99C89B13}" srcOrd="1" destOrd="0" presId="urn:microsoft.com/office/officeart/2005/8/layout/orgChart1"/>
    <dgm:cxn modelId="{2182C8D4-ADA3-4D13-8FF2-6C037C68C20D}" type="presOf" srcId="{AA98A38E-954D-433B-97CA-6E1F06E27A87}" destId="{D1407670-C796-4591-A30B-BCC17179612D}" srcOrd="0" destOrd="0" presId="urn:microsoft.com/office/officeart/2005/8/layout/orgChart1"/>
    <dgm:cxn modelId="{B12EA4D8-68AE-4334-B688-B279DA7E9DC5}" srcId="{E742720E-2E47-48DA-86A4-1849C1E40EEC}" destId="{5D77AC86-9A23-4D3E-A1E4-6B2AB0154F3E}" srcOrd="0" destOrd="0" parTransId="{CE118B08-B6E9-4F82-8898-D4584D47588D}" sibTransId="{1B3B5E9C-B85C-4BA7-952B-3A6B0DC6A811}"/>
    <dgm:cxn modelId="{2382499C-C29D-44E0-91CC-FC1485370996}" type="presOf" srcId="{14899BFC-BC74-443F-A002-584F710EC599}" destId="{1D856DEE-FD76-4869-B650-4D34F8EBF366}" srcOrd="0" destOrd="0" presId="urn:microsoft.com/office/officeart/2005/8/layout/orgChart1"/>
    <dgm:cxn modelId="{C7B6671E-454C-41DE-8335-0045388E7C8E}" srcId="{5D77AC86-9A23-4D3E-A1E4-6B2AB0154F3E}" destId="{14899BFC-BC74-443F-A002-584F710EC599}" srcOrd="1" destOrd="0" parTransId="{99E3AB4B-9231-4631-B835-FA9EAE1A1E64}" sibTransId="{009482B8-5326-4F0D-A74E-53A77115F8E4}"/>
    <dgm:cxn modelId="{58E1BAAC-12CA-4B8F-916F-4160BF1E6914}" type="presOf" srcId="{99E3AB4B-9231-4631-B835-FA9EAE1A1E64}" destId="{806321AA-A4D6-47E4-93F7-54C45926B2B2}" srcOrd="0" destOrd="0" presId="urn:microsoft.com/office/officeart/2005/8/layout/orgChart1"/>
    <dgm:cxn modelId="{33987DB0-40D9-45EE-A430-EFEEA824A632}" type="presOf" srcId="{14899BFC-BC74-443F-A002-584F710EC599}" destId="{3F42FA15-B625-436E-ABA8-32FD0BFD6515}" srcOrd="1" destOrd="0" presId="urn:microsoft.com/office/officeart/2005/8/layout/orgChart1"/>
    <dgm:cxn modelId="{3E28DBDD-8A79-4206-B04C-F8046B7AECA6}" type="presParOf" srcId="{BFAC0ABD-1413-43FC-87FC-3815D6564D2B}" destId="{2E7864F8-BA19-4A47-AFC3-2F32776A0DC1}" srcOrd="0" destOrd="0" presId="urn:microsoft.com/office/officeart/2005/8/layout/orgChart1"/>
    <dgm:cxn modelId="{1CBD0DC6-49A3-4DF9-B922-5C98CB8797E4}" type="presParOf" srcId="{2E7864F8-BA19-4A47-AFC3-2F32776A0DC1}" destId="{D9144642-7EDD-4ADF-BA58-D60AEE899E13}" srcOrd="0" destOrd="0" presId="urn:microsoft.com/office/officeart/2005/8/layout/orgChart1"/>
    <dgm:cxn modelId="{BE23DC34-7A15-4397-8CED-86692AD7647E}" type="presParOf" srcId="{D9144642-7EDD-4ADF-BA58-D60AEE899E13}" destId="{175855F4-5F80-42BA-A45F-562956F32CBC}" srcOrd="0" destOrd="0" presId="urn:microsoft.com/office/officeart/2005/8/layout/orgChart1"/>
    <dgm:cxn modelId="{D8D9566A-0052-42C5-B65A-2C89C0511070}" type="presParOf" srcId="{D9144642-7EDD-4ADF-BA58-D60AEE899E13}" destId="{C1B49ECF-2B7F-437B-98AF-89DE89E28E53}" srcOrd="1" destOrd="0" presId="urn:microsoft.com/office/officeart/2005/8/layout/orgChart1"/>
    <dgm:cxn modelId="{026B90ED-DAEC-4E9A-8331-ECD5981F10D4}" type="presParOf" srcId="{2E7864F8-BA19-4A47-AFC3-2F32776A0DC1}" destId="{10DB8408-3DCE-4D1A-80DC-29F5266C85ED}" srcOrd="1" destOrd="0" presId="urn:microsoft.com/office/officeart/2005/8/layout/orgChart1"/>
    <dgm:cxn modelId="{B0571D4F-4806-4213-A49F-029190717475}" type="presParOf" srcId="{10DB8408-3DCE-4D1A-80DC-29F5266C85ED}" destId="{BD613C5B-CF75-4EDC-BE8C-6B02417672EA}" srcOrd="0" destOrd="0" presId="urn:microsoft.com/office/officeart/2005/8/layout/orgChart1"/>
    <dgm:cxn modelId="{8E1648AA-A206-46FA-BB63-3D669C6ED9F1}" type="presParOf" srcId="{10DB8408-3DCE-4D1A-80DC-29F5266C85ED}" destId="{B231F74C-1B71-4ECF-8FC0-EEADE76EF467}" srcOrd="1" destOrd="0" presId="urn:microsoft.com/office/officeart/2005/8/layout/orgChart1"/>
    <dgm:cxn modelId="{6C2D80D4-1052-46FD-96FD-69245415BD12}" type="presParOf" srcId="{B231F74C-1B71-4ECF-8FC0-EEADE76EF467}" destId="{AEC42336-107B-4BB3-B77A-D8C2BC8B3F27}" srcOrd="0" destOrd="0" presId="urn:microsoft.com/office/officeart/2005/8/layout/orgChart1"/>
    <dgm:cxn modelId="{21CA2E0B-A3C0-4A83-ADB2-83829A212CDF}" type="presParOf" srcId="{AEC42336-107B-4BB3-B77A-D8C2BC8B3F27}" destId="{D1407670-C796-4591-A30B-BCC17179612D}" srcOrd="0" destOrd="0" presId="urn:microsoft.com/office/officeart/2005/8/layout/orgChart1"/>
    <dgm:cxn modelId="{77062017-8F27-453B-9BD0-8330CAF28679}" type="presParOf" srcId="{AEC42336-107B-4BB3-B77A-D8C2BC8B3F27}" destId="{2E21C0B1-D139-4DD9-B01E-90AB99C89B13}" srcOrd="1" destOrd="0" presId="urn:microsoft.com/office/officeart/2005/8/layout/orgChart1"/>
    <dgm:cxn modelId="{339A42A9-474B-49B4-B889-71F915C765E7}" type="presParOf" srcId="{B231F74C-1B71-4ECF-8FC0-EEADE76EF467}" destId="{C0080E91-8A00-4DC0-9F43-A1EEFEBF6C2B}" srcOrd="1" destOrd="0" presId="urn:microsoft.com/office/officeart/2005/8/layout/orgChart1"/>
    <dgm:cxn modelId="{53B7F2AD-A67F-45EA-B8BB-250BF99C5128}" type="presParOf" srcId="{B231F74C-1B71-4ECF-8FC0-EEADE76EF467}" destId="{3BCA2953-736F-45D7-96BE-706E3E6DC295}" srcOrd="2" destOrd="0" presId="urn:microsoft.com/office/officeart/2005/8/layout/orgChart1"/>
    <dgm:cxn modelId="{3CF2D123-0738-4826-AF16-E9DB6A3A15E1}" type="presParOf" srcId="{10DB8408-3DCE-4D1A-80DC-29F5266C85ED}" destId="{806321AA-A4D6-47E4-93F7-54C45926B2B2}" srcOrd="2" destOrd="0" presId="urn:microsoft.com/office/officeart/2005/8/layout/orgChart1"/>
    <dgm:cxn modelId="{A861E2C6-DE1E-4398-B4EB-A3654798DE27}" type="presParOf" srcId="{10DB8408-3DCE-4D1A-80DC-29F5266C85ED}" destId="{85A37DFA-6807-4727-9C98-5BD5C670F615}" srcOrd="3" destOrd="0" presId="urn:microsoft.com/office/officeart/2005/8/layout/orgChart1"/>
    <dgm:cxn modelId="{D270B146-1F2B-47FA-8B27-DAEAE607898B}" type="presParOf" srcId="{85A37DFA-6807-4727-9C98-5BD5C670F615}" destId="{F67E833A-ED7B-4061-B237-B887092A8B62}" srcOrd="0" destOrd="0" presId="urn:microsoft.com/office/officeart/2005/8/layout/orgChart1"/>
    <dgm:cxn modelId="{AF9CB70E-9FA3-4FD3-A5E1-A1CC395324BB}" type="presParOf" srcId="{F67E833A-ED7B-4061-B237-B887092A8B62}" destId="{1D856DEE-FD76-4869-B650-4D34F8EBF366}" srcOrd="0" destOrd="0" presId="urn:microsoft.com/office/officeart/2005/8/layout/orgChart1"/>
    <dgm:cxn modelId="{BE78F02C-7428-413A-B1CF-4F2425DD70CA}" type="presParOf" srcId="{F67E833A-ED7B-4061-B237-B887092A8B62}" destId="{3F42FA15-B625-436E-ABA8-32FD0BFD6515}" srcOrd="1" destOrd="0" presId="urn:microsoft.com/office/officeart/2005/8/layout/orgChart1"/>
    <dgm:cxn modelId="{79374202-4C07-480E-B317-29C41FE961C8}" type="presParOf" srcId="{85A37DFA-6807-4727-9C98-5BD5C670F615}" destId="{AAAD8F35-ECCC-41FC-9EB9-D15278A11B57}" srcOrd="1" destOrd="0" presId="urn:microsoft.com/office/officeart/2005/8/layout/orgChart1"/>
    <dgm:cxn modelId="{41656082-3C53-4209-A298-1CA9B624C5BA}" type="presParOf" srcId="{85A37DFA-6807-4727-9C98-5BD5C670F615}" destId="{E708CA18-9318-46B8-AE97-C268C1930085}" srcOrd="2" destOrd="0" presId="urn:microsoft.com/office/officeart/2005/8/layout/orgChart1"/>
    <dgm:cxn modelId="{85CBEDC5-ACCA-4AFA-B7B5-E4C1264D4D12}" type="presParOf" srcId="{2E7864F8-BA19-4A47-AFC3-2F32776A0DC1}" destId="{285A33B9-77C0-46FF-B04C-BB93C04D4DF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42720E-2E47-48DA-86A4-1849C1E40EE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i-FI"/>
        </a:p>
      </dgm:t>
    </dgm:pt>
    <dgm:pt modelId="{5D77AC86-9A23-4D3E-A1E4-6B2AB0154F3E}">
      <dgm:prSet phldrT="[Teksti]"/>
      <dgm:spPr>
        <a:solidFill>
          <a:schemeClr val="accent1">
            <a:lumMod val="20000"/>
            <a:lumOff val="80000"/>
          </a:schemeClr>
        </a:solidFill>
      </dgm:spPr>
      <dgm:t>
        <a:bodyPr/>
        <a:lstStyle/>
        <a:p>
          <a:r>
            <a:rPr lang="fi-FI" dirty="0" smtClean="0"/>
            <a:t>työnjako</a:t>
          </a:r>
          <a:endParaRPr lang="fi-FI" dirty="0"/>
        </a:p>
      </dgm:t>
    </dgm:pt>
    <dgm:pt modelId="{CE118B08-B6E9-4F82-8898-D4584D47588D}" type="parTrans" cxnId="{B12EA4D8-68AE-4334-B688-B279DA7E9DC5}">
      <dgm:prSet/>
      <dgm:spPr/>
      <dgm:t>
        <a:bodyPr/>
        <a:lstStyle/>
        <a:p>
          <a:endParaRPr lang="fi-FI"/>
        </a:p>
      </dgm:t>
    </dgm:pt>
    <dgm:pt modelId="{1B3B5E9C-B85C-4BA7-952B-3A6B0DC6A811}" type="sibTrans" cxnId="{B12EA4D8-68AE-4334-B688-B279DA7E9DC5}">
      <dgm:prSet/>
      <dgm:spPr/>
      <dgm:t>
        <a:bodyPr/>
        <a:lstStyle/>
        <a:p>
          <a:endParaRPr lang="fi-FI"/>
        </a:p>
      </dgm:t>
    </dgm:pt>
    <dgm:pt modelId="{AA98A38E-954D-433B-97CA-6E1F06E27A87}">
      <dgm:prSet phldrT="[Teksti]"/>
      <dgm:spPr>
        <a:solidFill>
          <a:schemeClr val="accent1"/>
        </a:solidFill>
      </dgm:spPr>
      <dgm:t>
        <a:bodyPr/>
        <a:lstStyle/>
        <a:p>
          <a:r>
            <a:rPr lang="fi-FI" dirty="0" smtClean="0"/>
            <a:t>tehtäväsiirto</a:t>
          </a:r>
          <a:endParaRPr lang="fi-FI" dirty="0"/>
        </a:p>
      </dgm:t>
    </dgm:pt>
    <dgm:pt modelId="{7A908A4A-E168-4D6E-83EC-47F0829A5667}" type="parTrans" cxnId="{13153AE5-BFD1-432B-B155-95B3CF6C4F7B}">
      <dgm:prSet/>
      <dgm:spPr/>
      <dgm:t>
        <a:bodyPr/>
        <a:lstStyle/>
        <a:p>
          <a:endParaRPr lang="fi-FI"/>
        </a:p>
      </dgm:t>
    </dgm:pt>
    <dgm:pt modelId="{F3B41491-78AD-4D8F-87B3-D2D6FC3F5AEE}" type="sibTrans" cxnId="{13153AE5-BFD1-432B-B155-95B3CF6C4F7B}">
      <dgm:prSet/>
      <dgm:spPr/>
      <dgm:t>
        <a:bodyPr/>
        <a:lstStyle/>
        <a:p>
          <a:endParaRPr lang="fi-FI"/>
        </a:p>
      </dgm:t>
    </dgm:pt>
    <dgm:pt modelId="{14899BFC-BC74-443F-A002-584F710EC599}">
      <dgm:prSet phldrT="[Teksti]"/>
      <dgm:spPr>
        <a:solidFill>
          <a:schemeClr val="accent1">
            <a:lumMod val="20000"/>
            <a:lumOff val="80000"/>
          </a:schemeClr>
        </a:solidFill>
      </dgm:spPr>
      <dgm:t>
        <a:bodyPr/>
        <a:lstStyle/>
        <a:p>
          <a:r>
            <a:rPr lang="fi-FI" dirty="0" smtClean="0"/>
            <a:t>laajennettu tehtäväkuva</a:t>
          </a:r>
          <a:endParaRPr lang="fi-FI" dirty="0"/>
        </a:p>
      </dgm:t>
    </dgm:pt>
    <dgm:pt modelId="{99E3AB4B-9231-4631-B835-FA9EAE1A1E64}" type="parTrans" cxnId="{C7B6671E-454C-41DE-8335-0045388E7C8E}">
      <dgm:prSet/>
      <dgm:spPr/>
      <dgm:t>
        <a:bodyPr/>
        <a:lstStyle/>
        <a:p>
          <a:endParaRPr lang="fi-FI"/>
        </a:p>
      </dgm:t>
    </dgm:pt>
    <dgm:pt modelId="{009482B8-5326-4F0D-A74E-53A77115F8E4}" type="sibTrans" cxnId="{C7B6671E-454C-41DE-8335-0045388E7C8E}">
      <dgm:prSet/>
      <dgm:spPr/>
      <dgm:t>
        <a:bodyPr/>
        <a:lstStyle/>
        <a:p>
          <a:endParaRPr lang="fi-FI"/>
        </a:p>
      </dgm:t>
    </dgm:pt>
    <dgm:pt modelId="{BFAC0ABD-1413-43FC-87FC-3815D6564D2B}" type="pres">
      <dgm:prSet presAssocID="{E742720E-2E47-48DA-86A4-1849C1E40EEC}" presName="hierChild1" presStyleCnt="0">
        <dgm:presLayoutVars>
          <dgm:orgChart val="1"/>
          <dgm:chPref val="1"/>
          <dgm:dir/>
          <dgm:animOne val="branch"/>
          <dgm:animLvl val="lvl"/>
          <dgm:resizeHandles/>
        </dgm:presLayoutVars>
      </dgm:prSet>
      <dgm:spPr/>
      <dgm:t>
        <a:bodyPr/>
        <a:lstStyle/>
        <a:p>
          <a:endParaRPr lang="fi-FI"/>
        </a:p>
      </dgm:t>
    </dgm:pt>
    <dgm:pt modelId="{2E7864F8-BA19-4A47-AFC3-2F32776A0DC1}" type="pres">
      <dgm:prSet presAssocID="{5D77AC86-9A23-4D3E-A1E4-6B2AB0154F3E}" presName="hierRoot1" presStyleCnt="0">
        <dgm:presLayoutVars>
          <dgm:hierBranch val="init"/>
        </dgm:presLayoutVars>
      </dgm:prSet>
      <dgm:spPr/>
    </dgm:pt>
    <dgm:pt modelId="{D9144642-7EDD-4ADF-BA58-D60AEE899E13}" type="pres">
      <dgm:prSet presAssocID="{5D77AC86-9A23-4D3E-A1E4-6B2AB0154F3E}" presName="rootComposite1" presStyleCnt="0"/>
      <dgm:spPr/>
    </dgm:pt>
    <dgm:pt modelId="{175855F4-5F80-42BA-A45F-562956F32CBC}" type="pres">
      <dgm:prSet presAssocID="{5D77AC86-9A23-4D3E-A1E4-6B2AB0154F3E}" presName="rootText1" presStyleLbl="node0" presStyleIdx="0" presStyleCnt="1" custLinFactNeighborX="-8318" custLinFactNeighborY="-5510">
        <dgm:presLayoutVars>
          <dgm:chPref val="3"/>
        </dgm:presLayoutVars>
      </dgm:prSet>
      <dgm:spPr/>
      <dgm:t>
        <a:bodyPr/>
        <a:lstStyle/>
        <a:p>
          <a:endParaRPr lang="fi-FI"/>
        </a:p>
      </dgm:t>
    </dgm:pt>
    <dgm:pt modelId="{C1B49ECF-2B7F-437B-98AF-89DE89E28E53}" type="pres">
      <dgm:prSet presAssocID="{5D77AC86-9A23-4D3E-A1E4-6B2AB0154F3E}" presName="rootConnector1" presStyleLbl="node1" presStyleIdx="0" presStyleCnt="0"/>
      <dgm:spPr/>
      <dgm:t>
        <a:bodyPr/>
        <a:lstStyle/>
        <a:p>
          <a:endParaRPr lang="fi-FI"/>
        </a:p>
      </dgm:t>
    </dgm:pt>
    <dgm:pt modelId="{10DB8408-3DCE-4D1A-80DC-29F5266C85ED}" type="pres">
      <dgm:prSet presAssocID="{5D77AC86-9A23-4D3E-A1E4-6B2AB0154F3E}" presName="hierChild2" presStyleCnt="0"/>
      <dgm:spPr/>
    </dgm:pt>
    <dgm:pt modelId="{BD613C5B-CF75-4EDC-BE8C-6B02417672EA}" type="pres">
      <dgm:prSet presAssocID="{7A908A4A-E168-4D6E-83EC-47F0829A5667}" presName="Name37" presStyleLbl="parChTrans1D2" presStyleIdx="0" presStyleCnt="2"/>
      <dgm:spPr/>
      <dgm:t>
        <a:bodyPr/>
        <a:lstStyle/>
        <a:p>
          <a:endParaRPr lang="fi-FI"/>
        </a:p>
      </dgm:t>
    </dgm:pt>
    <dgm:pt modelId="{B231F74C-1B71-4ECF-8FC0-EEADE76EF467}" type="pres">
      <dgm:prSet presAssocID="{AA98A38E-954D-433B-97CA-6E1F06E27A87}" presName="hierRoot2" presStyleCnt="0">
        <dgm:presLayoutVars>
          <dgm:hierBranch val="init"/>
        </dgm:presLayoutVars>
      </dgm:prSet>
      <dgm:spPr/>
    </dgm:pt>
    <dgm:pt modelId="{AEC42336-107B-4BB3-B77A-D8C2BC8B3F27}" type="pres">
      <dgm:prSet presAssocID="{AA98A38E-954D-433B-97CA-6E1F06E27A87}" presName="rootComposite" presStyleCnt="0"/>
      <dgm:spPr/>
    </dgm:pt>
    <dgm:pt modelId="{D1407670-C796-4591-A30B-BCC17179612D}" type="pres">
      <dgm:prSet presAssocID="{AA98A38E-954D-433B-97CA-6E1F06E27A87}" presName="rootText" presStyleLbl="node2" presStyleIdx="0" presStyleCnt="2">
        <dgm:presLayoutVars>
          <dgm:chPref val="3"/>
        </dgm:presLayoutVars>
      </dgm:prSet>
      <dgm:spPr/>
      <dgm:t>
        <a:bodyPr/>
        <a:lstStyle/>
        <a:p>
          <a:endParaRPr lang="fi-FI"/>
        </a:p>
      </dgm:t>
    </dgm:pt>
    <dgm:pt modelId="{2E21C0B1-D139-4DD9-B01E-90AB99C89B13}" type="pres">
      <dgm:prSet presAssocID="{AA98A38E-954D-433B-97CA-6E1F06E27A87}" presName="rootConnector" presStyleLbl="node2" presStyleIdx="0" presStyleCnt="2"/>
      <dgm:spPr/>
      <dgm:t>
        <a:bodyPr/>
        <a:lstStyle/>
        <a:p>
          <a:endParaRPr lang="fi-FI"/>
        </a:p>
      </dgm:t>
    </dgm:pt>
    <dgm:pt modelId="{C0080E91-8A00-4DC0-9F43-A1EEFEBF6C2B}" type="pres">
      <dgm:prSet presAssocID="{AA98A38E-954D-433B-97CA-6E1F06E27A87}" presName="hierChild4" presStyleCnt="0"/>
      <dgm:spPr/>
    </dgm:pt>
    <dgm:pt modelId="{3BCA2953-736F-45D7-96BE-706E3E6DC295}" type="pres">
      <dgm:prSet presAssocID="{AA98A38E-954D-433B-97CA-6E1F06E27A87}" presName="hierChild5" presStyleCnt="0"/>
      <dgm:spPr/>
    </dgm:pt>
    <dgm:pt modelId="{806321AA-A4D6-47E4-93F7-54C45926B2B2}" type="pres">
      <dgm:prSet presAssocID="{99E3AB4B-9231-4631-B835-FA9EAE1A1E64}" presName="Name37" presStyleLbl="parChTrans1D2" presStyleIdx="1" presStyleCnt="2"/>
      <dgm:spPr/>
      <dgm:t>
        <a:bodyPr/>
        <a:lstStyle/>
        <a:p>
          <a:endParaRPr lang="fi-FI"/>
        </a:p>
      </dgm:t>
    </dgm:pt>
    <dgm:pt modelId="{85A37DFA-6807-4727-9C98-5BD5C670F615}" type="pres">
      <dgm:prSet presAssocID="{14899BFC-BC74-443F-A002-584F710EC599}" presName="hierRoot2" presStyleCnt="0">
        <dgm:presLayoutVars>
          <dgm:hierBranch val="init"/>
        </dgm:presLayoutVars>
      </dgm:prSet>
      <dgm:spPr/>
    </dgm:pt>
    <dgm:pt modelId="{F67E833A-ED7B-4061-B237-B887092A8B62}" type="pres">
      <dgm:prSet presAssocID="{14899BFC-BC74-443F-A002-584F710EC599}" presName="rootComposite" presStyleCnt="0"/>
      <dgm:spPr/>
    </dgm:pt>
    <dgm:pt modelId="{1D856DEE-FD76-4869-B650-4D34F8EBF366}" type="pres">
      <dgm:prSet presAssocID="{14899BFC-BC74-443F-A002-584F710EC599}" presName="rootText" presStyleLbl="node2" presStyleIdx="1" presStyleCnt="2">
        <dgm:presLayoutVars>
          <dgm:chPref val="3"/>
        </dgm:presLayoutVars>
      </dgm:prSet>
      <dgm:spPr/>
      <dgm:t>
        <a:bodyPr/>
        <a:lstStyle/>
        <a:p>
          <a:endParaRPr lang="fi-FI"/>
        </a:p>
      </dgm:t>
    </dgm:pt>
    <dgm:pt modelId="{3F42FA15-B625-436E-ABA8-32FD0BFD6515}" type="pres">
      <dgm:prSet presAssocID="{14899BFC-BC74-443F-A002-584F710EC599}" presName="rootConnector" presStyleLbl="node2" presStyleIdx="1" presStyleCnt="2"/>
      <dgm:spPr/>
      <dgm:t>
        <a:bodyPr/>
        <a:lstStyle/>
        <a:p>
          <a:endParaRPr lang="fi-FI"/>
        </a:p>
      </dgm:t>
    </dgm:pt>
    <dgm:pt modelId="{AAAD8F35-ECCC-41FC-9EB9-D15278A11B57}" type="pres">
      <dgm:prSet presAssocID="{14899BFC-BC74-443F-A002-584F710EC599}" presName="hierChild4" presStyleCnt="0"/>
      <dgm:spPr/>
    </dgm:pt>
    <dgm:pt modelId="{E708CA18-9318-46B8-AE97-C268C1930085}" type="pres">
      <dgm:prSet presAssocID="{14899BFC-BC74-443F-A002-584F710EC599}" presName="hierChild5" presStyleCnt="0"/>
      <dgm:spPr/>
    </dgm:pt>
    <dgm:pt modelId="{285A33B9-77C0-46FF-B04C-BB93C04D4DF2}" type="pres">
      <dgm:prSet presAssocID="{5D77AC86-9A23-4D3E-A1E4-6B2AB0154F3E}" presName="hierChild3" presStyleCnt="0"/>
      <dgm:spPr/>
    </dgm:pt>
  </dgm:ptLst>
  <dgm:cxnLst>
    <dgm:cxn modelId="{13153AE5-BFD1-432B-B155-95B3CF6C4F7B}" srcId="{5D77AC86-9A23-4D3E-A1E4-6B2AB0154F3E}" destId="{AA98A38E-954D-433B-97CA-6E1F06E27A87}" srcOrd="0" destOrd="0" parTransId="{7A908A4A-E168-4D6E-83EC-47F0829A5667}" sibTransId="{F3B41491-78AD-4D8F-87B3-D2D6FC3F5AEE}"/>
    <dgm:cxn modelId="{60BC1C23-B5ED-4FD2-9393-EFA5EF1785A2}" type="presOf" srcId="{AA98A38E-954D-433B-97CA-6E1F06E27A87}" destId="{D1407670-C796-4591-A30B-BCC17179612D}" srcOrd="0" destOrd="0" presId="urn:microsoft.com/office/officeart/2005/8/layout/orgChart1"/>
    <dgm:cxn modelId="{60502E77-44FF-41BF-8A9A-BADCA4A1F30B}" type="presOf" srcId="{7A908A4A-E168-4D6E-83EC-47F0829A5667}" destId="{BD613C5B-CF75-4EDC-BE8C-6B02417672EA}" srcOrd="0" destOrd="0" presId="urn:microsoft.com/office/officeart/2005/8/layout/orgChart1"/>
    <dgm:cxn modelId="{3F4E0787-3F57-4B1F-9121-7D4D4FCD3C38}" type="presOf" srcId="{E742720E-2E47-48DA-86A4-1849C1E40EEC}" destId="{BFAC0ABD-1413-43FC-87FC-3815D6564D2B}" srcOrd="0" destOrd="0" presId="urn:microsoft.com/office/officeart/2005/8/layout/orgChart1"/>
    <dgm:cxn modelId="{F305A679-C8F2-402C-88EC-B3007FC87F68}" type="presOf" srcId="{5D77AC86-9A23-4D3E-A1E4-6B2AB0154F3E}" destId="{175855F4-5F80-42BA-A45F-562956F32CBC}" srcOrd="0" destOrd="0" presId="urn:microsoft.com/office/officeart/2005/8/layout/orgChart1"/>
    <dgm:cxn modelId="{6A6CF442-1986-49E4-AFA0-20ADDC3E0557}" type="presOf" srcId="{14899BFC-BC74-443F-A002-584F710EC599}" destId="{3F42FA15-B625-436E-ABA8-32FD0BFD6515}" srcOrd="1" destOrd="0" presId="urn:microsoft.com/office/officeart/2005/8/layout/orgChart1"/>
    <dgm:cxn modelId="{4EC4F5B5-6C2B-44DE-8CDB-992E4DE50C50}" type="presOf" srcId="{99E3AB4B-9231-4631-B835-FA9EAE1A1E64}" destId="{806321AA-A4D6-47E4-93F7-54C45926B2B2}" srcOrd="0" destOrd="0" presId="urn:microsoft.com/office/officeart/2005/8/layout/orgChart1"/>
    <dgm:cxn modelId="{4EE16B8B-000A-469D-B6CF-47C285280B82}" type="presOf" srcId="{14899BFC-BC74-443F-A002-584F710EC599}" destId="{1D856DEE-FD76-4869-B650-4D34F8EBF366}" srcOrd="0" destOrd="0" presId="urn:microsoft.com/office/officeart/2005/8/layout/orgChart1"/>
    <dgm:cxn modelId="{E7C34CB0-BD04-4727-8645-ABD8F683E138}" type="presOf" srcId="{AA98A38E-954D-433B-97CA-6E1F06E27A87}" destId="{2E21C0B1-D139-4DD9-B01E-90AB99C89B13}" srcOrd="1" destOrd="0" presId="urn:microsoft.com/office/officeart/2005/8/layout/orgChart1"/>
    <dgm:cxn modelId="{B12EA4D8-68AE-4334-B688-B279DA7E9DC5}" srcId="{E742720E-2E47-48DA-86A4-1849C1E40EEC}" destId="{5D77AC86-9A23-4D3E-A1E4-6B2AB0154F3E}" srcOrd="0" destOrd="0" parTransId="{CE118B08-B6E9-4F82-8898-D4584D47588D}" sibTransId="{1B3B5E9C-B85C-4BA7-952B-3A6B0DC6A811}"/>
    <dgm:cxn modelId="{C7B6671E-454C-41DE-8335-0045388E7C8E}" srcId="{5D77AC86-9A23-4D3E-A1E4-6B2AB0154F3E}" destId="{14899BFC-BC74-443F-A002-584F710EC599}" srcOrd="1" destOrd="0" parTransId="{99E3AB4B-9231-4631-B835-FA9EAE1A1E64}" sibTransId="{009482B8-5326-4F0D-A74E-53A77115F8E4}"/>
    <dgm:cxn modelId="{ACEDD1C4-396B-4E58-8CF4-AF2F26449895}" type="presOf" srcId="{5D77AC86-9A23-4D3E-A1E4-6B2AB0154F3E}" destId="{C1B49ECF-2B7F-437B-98AF-89DE89E28E53}" srcOrd="1" destOrd="0" presId="urn:microsoft.com/office/officeart/2005/8/layout/orgChart1"/>
    <dgm:cxn modelId="{3E52948E-C215-4963-82DA-32BA03727D55}" type="presParOf" srcId="{BFAC0ABD-1413-43FC-87FC-3815D6564D2B}" destId="{2E7864F8-BA19-4A47-AFC3-2F32776A0DC1}" srcOrd="0" destOrd="0" presId="urn:microsoft.com/office/officeart/2005/8/layout/orgChart1"/>
    <dgm:cxn modelId="{FA3EC379-D36C-4DFB-8987-3619E733DB78}" type="presParOf" srcId="{2E7864F8-BA19-4A47-AFC3-2F32776A0DC1}" destId="{D9144642-7EDD-4ADF-BA58-D60AEE899E13}" srcOrd="0" destOrd="0" presId="urn:microsoft.com/office/officeart/2005/8/layout/orgChart1"/>
    <dgm:cxn modelId="{BA427D7F-2D2D-4B22-933F-4C0E9A535BA0}" type="presParOf" srcId="{D9144642-7EDD-4ADF-BA58-D60AEE899E13}" destId="{175855F4-5F80-42BA-A45F-562956F32CBC}" srcOrd="0" destOrd="0" presId="urn:microsoft.com/office/officeart/2005/8/layout/orgChart1"/>
    <dgm:cxn modelId="{13340F25-D956-4021-B0C4-1D9919021BED}" type="presParOf" srcId="{D9144642-7EDD-4ADF-BA58-D60AEE899E13}" destId="{C1B49ECF-2B7F-437B-98AF-89DE89E28E53}" srcOrd="1" destOrd="0" presId="urn:microsoft.com/office/officeart/2005/8/layout/orgChart1"/>
    <dgm:cxn modelId="{91A77585-6ABC-4DAA-8E49-97B057225B01}" type="presParOf" srcId="{2E7864F8-BA19-4A47-AFC3-2F32776A0DC1}" destId="{10DB8408-3DCE-4D1A-80DC-29F5266C85ED}" srcOrd="1" destOrd="0" presId="urn:microsoft.com/office/officeart/2005/8/layout/orgChart1"/>
    <dgm:cxn modelId="{A4258187-C1A1-4173-BB78-837A830368FF}" type="presParOf" srcId="{10DB8408-3DCE-4D1A-80DC-29F5266C85ED}" destId="{BD613C5B-CF75-4EDC-BE8C-6B02417672EA}" srcOrd="0" destOrd="0" presId="urn:microsoft.com/office/officeart/2005/8/layout/orgChart1"/>
    <dgm:cxn modelId="{D26419DC-6D6B-489C-9593-49E8BDF830A0}" type="presParOf" srcId="{10DB8408-3DCE-4D1A-80DC-29F5266C85ED}" destId="{B231F74C-1B71-4ECF-8FC0-EEADE76EF467}" srcOrd="1" destOrd="0" presId="urn:microsoft.com/office/officeart/2005/8/layout/orgChart1"/>
    <dgm:cxn modelId="{869F0738-4931-4009-928A-F80691BD91A4}" type="presParOf" srcId="{B231F74C-1B71-4ECF-8FC0-EEADE76EF467}" destId="{AEC42336-107B-4BB3-B77A-D8C2BC8B3F27}" srcOrd="0" destOrd="0" presId="urn:microsoft.com/office/officeart/2005/8/layout/orgChart1"/>
    <dgm:cxn modelId="{1A985EC0-EC9D-4CC5-82C4-B2A881712B42}" type="presParOf" srcId="{AEC42336-107B-4BB3-B77A-D8C2BC8B3F27}" destId="{D1407670-C796-4591-A30B-BCC17179612D}" srcOrd="0" destOrd="0" presId="urn:microsoft.com/office/officeart/2005/8/layout/orgChart1"/>
    <dgm:cxn modelId="{5E1CA094-2A60-4996-BD6F-DC9670780DCF}" type="presParOf" srcId="{AEC42336-107B-4BB3-B77A-D8C2BC8B3F27}" destId="{2E21C0B1-D139-4DD9-B01E-90AB99C89B13}" srcOrd="1" destOrd="0" presId="urn:microsoft.com/office/officeart/2005/8/layout/orgChart1"/>
    <dgm:cxn modelId="{AF99DD86-6F3F-46CD-BF0A-D42018E3B893}" type="presParOf" srcId="{B231F74C-1B71-4ECF-8FC0-EEADE76EF467}" destId="{C0080E91-8A00-4DC0-9F43-A1EEFEBF6C2B}" srcOrd="1" destOrd="0" presId="urn:microsoft.com/office/officeart/2005/8/layout/orgChart1"/>
    <dgm:cxn modelId="{65A6BADE-C32A-4217-B949-16FE363E4EDF}" type="presParOf" srcId="{B231F74C-1B71-4ECF-8FC0-EEADE76EF467}" destId="{3BCA2953-736F-45D7-96BE-706E3E6DC295}" srcOrd="2" destOrd="0" presId="urn:microsoft.com/office/officeart/2005/8/layout/orgChart1"/>
    <dgm:cxn modelId="{15961B37-1464-4349-A4FA-EC99BF0312FB}" type="presParOf" srcId="{10DB8408-3DCE-4D1A-80DC-29F5266C85ED}" destId="{806321AA-A4D6-47E4-93F7-54C45926B2B2}" srcOrd="2" destOrd="0" presId="urn:microsoft.com/office/officeart/2005/8/layout/orgChart1"/>
    <dgm:cxn modelId="{BDC67D67-ABD3-4C05-B0BF-E75B9D8C6914}" type="presParOf" srcId="{10DB8408-3DCE-4D1A-80DC-29F5266C85ED}" destId="{85A37DFA-6807-4727-9C98-5BD5C670F615}" srcOrd="3" destOrd="0" presId="urn:microsoft.com/office/officeart/2005/8/layout/orgChart1"/>
    <dgm:cxn modelId="{B2C4935C-67F9-433B-9DBD-301112245D53}" type="presParOf" srcId="{85A37DFA-6807-4727-9C98-5BD5C670F615}" destId="{F67E833A-ED7B-4061-B237-B887092A8B62}" srcOrd="0" destOrd="0" presId="urn:microsoft.com/office/officeart/2005/8/layout/orgChart1"/>
    <dgm:cxn modelId="{E1683C91-68D3-4978-8EBD-19EDAFAA1FAE}" type="presParOf" srcId="{F67E833A-ED7B-4061-B237-B887092A8B62}" destId="{1D856DEE-FD76-4869-B650-4D34F8EBF366}" srcOrd="0" destOrd="0" presId="urn:microsoft.com/office/officeart/2005/8/layout/orgChart1"/>
    <dgm:cxn modelId="{1BD2A685-F1EF-4861-BD96-BAA15EEA869D}" type="presParOf" srcId="{F67E833A-ED7B-4061-B237-B887092A8B62}" destId="{3F42FA15-B625-436E-ABA8-32FD0BFD6515}" srcOrd="1" destOrd="0" presId="urn:microsoft.com/office/officeart/2005/8/layout/orgChart1"/>
    <dgm:cxn modelId="{7044CFDB-0F8C-4934-99E6-F27509DEEFFF}" type="presParOf" srcId="{85A37DFA-6807-4727-9C98-5BD5C670F615}" destId="{AAAD8F35-ECCC-41FC-9EB9-D15278A11B57}" srcOrd="1" destOrd="0" presId="urn:microsoft.com/office/officeart/2005/8/layout/orgChart1"/>
    <dgm:cxn modelId="{B657F5EB-B823-4E87-B159-DDC5D901941F}" type="presParOf" srcId="{85A37DFA-6807-4727-9C98-5BD5C670F615}" destId="{E708CA18-9318-46B8-AE97-C268C1930085}" srcOrd="2" destOrd="0" presId="urn:microsoft.com/office/officeart/2005/8/layout/orgChart1"/>
    <dgm:cxn modelId="{FB052357-6C8C-41B5-AE6F-81B22FD2D164}" type="presParOf" srcId="{2E7864F8-BA19-4A47-AFC3-2F32776A0DC1}" destId="{285A33B9-77C0-46FF-B04C-BB93C04D4DF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42720E-2E47-48DA-86A4-1849C1E40EE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i-FI"/>
        </a:p>
      </dgm:t>
    </dgm:pt>
    <dgm:pt modelId="{5D77AC86-9A23-4D3E-A1E4-6B2AB0154F3E}">
      <dgm:prSet phldrT="[Teksti]"/>
      <dgm:spPr>
        <a:solidFill>
          <a:schemeClr val="accent1">
            <a:lumMod val="20000"/>
            <a:lumOff val="80000"/>
          </a:schemeClr>
        </a:solidFill>
      </dgm:spPr>
      <dgm:t>
        <a:bodyPr/>
        <a:lstStyle/>
        <a:p>
          <a:r>
            <a:rPr lang="fi-FI" dirty="0" smtClean="0"/>
            <a:t>työnjako</a:t>
          </a:r>
          <a:endParaRPr lang="fi-FI" dirty="0"/>
        </a:p>
      </dgm:t>
    </dgm:pt>
    <dgm:pt modelId="{CE118B08-B6E9-4F82-8898-D4584D47588D}" type="parTrans" cxnId="{B12EA4D8-68AE-4334-B688-B279DA7E9DC5}">
      <dgm:prSet/>
      <dgm:spPr/>
      <dgm:t>
        <a:bodyPr/>
        <a:lstStyle/>
        <a:p>
          <a:endParaRPr lang="fi-FI"/>
        </a:p>
      </dgm:t>
    </dgm:pt>
    <dgm:pt modelId="{1B3B5E9C-B85C-4BA7-952B-3A6B0DC6A811}" type="sibTrans" cxnId="{B12EA4D8-68AE-4334-B688-B279DA7E9DC5}">
      <dgm:prSet/>
      <dgm:spPr/>
      <dgm:t>
        <a:bodyPr/>
        <a:lstStyle/>
        <a:p>
          <a:endParaRPr lang="fi-FI"/>
        </a:p>
      </dgm:t>
    </dgm:pt>
    <dgm:pt modelId="{AA98A38E-954D-433B-97CA-6E1F06E27A87}">
      <dgm:prSet phldrT="[Teksti]"/>
      <dgm:spPr>
        <a:solidFill>
          <a:schemeClr val="accent1">
            <a:lumMod val="20000"/>
            <a:lumOff val="80000"/>
          </a:schemeClr>
        </a:solidFill>
      </dgm:spPr>
      <dgm:t>
        <a:bodyPr/>
        <a:lstStyle/>
        <a:p>
          <a:r>
            <a:rPr lang="fi-FI" dirty="0" smtClean="0"/>
            <a:t>tehtäväsiirto</a:t>
          </a:r>
          <a:endParaRPr lang="fi-FI" dirty="0"/>
        </a:p>
      </dgm:t>
    </dgm:pt>
    <dgm:pt modelId="{7A908A4A-E168-4D6E-83EC-47F0829A5667}" type="parTrans" cxnId="{13153AE5-BFD1-432B-B155-95B3CF6C4F7B}">
      <dgm:prSet/>
      <dgm:spPr/>
      <dgm:t>
        <a:bodyPr/>
        <a:lstStyle/>
        <a:p>
          <a:endParaRPr lang="fi-FI"/>
        </a:p>
      </dgm:t>
    </dgm:pt>
    <dgm:pt modelId="{F3B41491-78AD-4D8F-87B3-D2D6FC3F5AEE}" type="sibTrans" cxnId="{13153AE5-BFD1-432B-B155-95B3CF6C4F7B}">
      <dgm:prSet/>
      <dgm:spPr/>
      <dgm:t>
        <a:bodyPr/>
        <a:lstStyle/>
        <a:p>
          <a:endParaRPr lang="fi-FI"/>
        </a:p>
      </dgm:t>
    </dgm:pt>
    <dgm:pt modelId="{14899BFC-BC74-443F-A002-584F710EC599}">
      <dgm:prSet phldrT="[Teksti]"/>
      <dgm:spPr>
        <a:solidFill>
          <a:schemeClr val="accent1"/>
        </a:solidFill>
      </dgm:spPr>
      <dgm:t>
        <a:bodyPr/>
        <a:lstStyle/>
        <a:p>
          <a:r>
            <a:rPr lang="fi-FI" dirty="0" smtClean="0"/>
            <a:t>laajennettu tehtäväkuva</a:t>
          </a:r>
          <a:endParaRPr lang="fi-FI" dirty="0"/>
        </a:p>
      </dgm:t>
    </dgm:pt>
    <dgm:pt modelId="{99E3AB4B-9231-4631-B835-FA9EAE1A1E64}" type="parTrans" cxnId="{C7B6671E-454C-41DE-8335-0045388E7C8E}">
      <dgm:prSet/>
      <dgm:spPr/>
      <dgm:t>
        <a:bodyPr/>
        <a:lstStyle/>
        <a:p>
          <a:endParaRPr lang="fi-FI"/>
        </a:p>
      </dgm:t>
    </dgm:pt>
    <dgm:pt modelId="{009482B8-5326-4F0D-A74E-53A77115F8E4}" type="sibTrans" cxnId="{C7B6671E-454C-41DE-8335-0045388E7C8E}">
      <dgm:prSet/>
      <dgm:spPr/>
      <dgm:t>
        <a:bodyPr/>
        <a:lstStyle/>
        <a:p>
          <a:endParaRPr lang="fi-FI"/>
        </a:p>
      </dgm:t>
    </dgm:pt>
    <dgm:pt modelId="{BFAC0ABD-1413-43FC-87FC-3815D6564D2B}" type="pres">
      <dgm:prSet presAssocID="{E742720E-2E47-48DA-86A4-1849C1E40EEC}" presName="hierChild1" presStyleCnt="0">
        <dgm:presLayoutVars>
          <dgm:orgChart val="1"/>
          <dgm:chPref val="1"/>
          <dgm:dir/>
          <dgm:animOne val="branch"/>
          <dgm:animLvl val="lvl"/>
          <dgm:resizeHandles/>
        </dgm:presLayoutVars>
      </dgm:prSet>
      <dgm:spPr/>
      <dgm:t>
        <a:bodyPr/>
        <a:lstStyle/>
        <a:p>
          <a:endParaRPr lang="fi-FI"/>
        </a:p>
      </dgm:t>
    </dgm:pt>
    <dgm:pt modelId="{2E7864F8-BA19-4A47-AFC3-2F32776A0DC1}" type="pres">
      <dgm:prSet presAssocID="{5D77AC86-9A23-4D3E-A1E4-6B2AB0154F3E}" presName="hierRoot1" presStyleCnt="0">
        <dgm:presLayoutVars>
          <dgm:hierBranch val="init"/>
        </dgm:presLayoutVars>
      </dgm:prSet>
      <dgm:spPr/>
    </dgm:pt>
    <dgm:pt modelId="{D9144642-7EDD-4ADF-BA58-D60AEE899E13}" type="pres">
      <dgm:prSet presAssocID="{5D77AC86-9A23-4D3E-A1E4-6B2AB0154F3E}" presName="rootComposite1" presStyleCnt="0"/>
      <dgm:spPr/>
    </dgm:pt>
    <dgm:pt modelId="{175855F4-5F80-42BA-A45F-562956F32CBC}" type="pres">
      <dgm:prSet presAssocID="{5D77AC86-9A23-4D3E-A1E4-6B2AB0154F3E}" presName="rootText1" presStyleLbl="node0" presStyleIdx="0" presStyleCnt="1" custLinFactNeighborX="-8318" custLinFactNeighborY="-5510">
        <dgm:presLayoutVars>
          <dgm:chPref val="3"/>
        </dgm:presLayoutVars>
      </dgm:prSet>
      <dgm:spPr/>
      <dgm:t>
        <a:bodyPr/>
        <a:lstStyle/>
        <a:p>
          <a:endParaRPr lang="fi-FI"/>
        </a:p>
      </dgm:t>
    </dgm:pt>
    <dgm:pt modelId="{C1B49ECF-2B7F-437B-98AF-89DE89E28E53}" type="pres">
      <dgm:prSet presAssocID="{5D77AC86-9A23-4D3E-A1E4-6B2AB0154F3E}" presName="rootConnector1" presStyleLbl="node1" presStyleIdx="0" presStyleCnt="0"/>
      <dgm:spPr/>
      <dgm:t>
        <a:bodyPr/>
        <a:lstStyle/>
        <a:p>
          <a:endParaRPr lang="fi-FI"/>
        </a:p>
      </dgm:t>
    </dgm:pt>
    <dgm:pt modelId="{10DB8408-3DCE-4D1A-80DC-29F5266C85ED}" type="pres">
      <dgm:prSet presAssocID="{5D77AC86-9A23-4D3E-A1E4-6B2AB0154F3E}" presName="hierChild2" presStyleCnt="0"/>
      <dgm:spPr/>
    </dgm:pt>
    <dgm:pt modelId="{BD613C5B-CF75-4EDC-BE8C-6B02417672EA}" type="pres">
      <dgm:prSet presAssocID="{7A908A4A-E168-4D6E-83EC-47F0829A5667}" presName="Name37" presStyleLbl="parChTrans1D2" presStyleIdx="0" presStyleCnt="2"/>
      <dgm:spPr/>
      <dgm:t>
        <a:bodyPr/>
        <a:lstStyle/>
        <a:p>
          <a:endParaRPr lang="fi-FI"/>
        </a:p>
      </dgm:t>
    </dgm:pt>
    <dgm:pt modelId="{B231F74C-1B71-4ECF-8FC0-EEADE76EF467}" type="pres">
      <dgm:prSet presAssocID="{AA98A38E-954D-433B-97CA-6E1F06E27A87}" presName="hierRoot2" presStyleCnt="0">
        <dgm:presLayoutVars>
          <dgm:hierBranch val="init"/>
        </dgm:presLayoutVars>
      </dgm:prSet>
      <dgm:spPr/>
    </dgm:pt>
    <dgm:pt modelId="{AEC42336-107B-4BB3-B77A-D8C2BC8B3F27}" type="pres">
      <dgm:prSet presAssocID="{AA98A38E-954D-433B-97CA-6E1F06E27A87}" presName="rootComposite" presStyleCnt="0"/>
      <dgm:spPr/>
    </dgm:pt>
    <dgm:pt modelId="{D1407670-C796-4591-A30B-BCC17179612D}" type="pres">
      <dgm:prSet presAssocID="{AA98A38E-954D-433B-97CA-6E1F06E27A87}" presName="rootText" presStyleLbl="node2" presStyleIdx="0" presStyleCnt="2">
        <dgm:presLayoutVars>
          <dgm:chPref val="3"/>
        </dgm:presLayoutVars>
      </dgm:prSet>
      <dgm:spPr/>
      <dgm:t>
        <a:bodyPr/>
        <a:lstStyle/>
        <a:p>
          <a:endParaRPr lang="fi-FI"/>
        </a:p>
      </dgm:t>
    </dgm:pt>
    <dgm:pt modelId="{2E21C0B1-D139-4DD9-B01E-90AB99C89B13}" type="pres">
      <dgm:prSet presAssocID="{AA98A38E-954D-433B-97CA-6E1F06E27A87}" presName="rootConnector" presStyleLbl="node2" presStyleIdx="0" presStyleCnt="2"/>
      <dgm:spPr/>
      <dgm:t>
        <a:bodyPr/>
        <a:lstStyle/>
        <a:p>
          <a:endParaRPr lang="fi-FI"/>
        </a:p>
      </dgm:t>
    </dgm:pt>
    <dgm:pt modelId="{C0080E91-8A00-4DC0-9F43-A1EEFEBF6C2B}" type="pres">
      <dgm:prSet presAssocID="{AA98A38E-954D-433B-97CA-6E1F06E27A87}" presName="hierChild4" presStyleCnt="0"/>
      <dgm:spPr/>
    </dgm:pt>
    <dgm:pt modelId="{3BCA2953-736F-45D7-96BE-706E3E6DC295}" type="pres">
      <dgm:prSet presAssocID="{AA98A38E-954D-433B-97CA-6E1F06E27A87}" presName="hierChild5" presStyleCnt="0"/>
      <dgm:spPr/>
    </dgm:pt>
    <dgm:pt modelId="{806321AA-A4D6-47E4-93F7-54C45926B2B2}" type="pres">
      <dgm:prSet presAssocID="{99E3AB4B-9231-4631-B835-FA9EAE1A1E64}" presName="Name37" presStyleLbl="parChTrans1D2" presStyleIdx="1" presStyleCnt="2"/>
      <dgm:spPr/>
      <dgm:t>
        <a:bodyPr/>
        <a:lstStyle/>
        <a:p>
          <a:endParaRPr lang="fi-FI"/>
        </a:p>
      </dgm:t>
    </dgm:pt>
    <dgm:pt modelId="{85A37DFA-6807-4727-9C98-5BD5C670F615}" type="pres">
      <dgm:prSet presAssocID="{14899BFC-BC74-443F-A002-584F710EC599}" presName="hierRoot2" presStyleCnt="0">
        <dgm:presLayoutVars>
          <dgm:hierBranch val="init"/>
        </dgm:presLayoutVars>
      </dgm:prSet>
      <dgm:spPr/>
    </dgm:pt>
    <dgm:pt modelId="{F67E833A-ED7B-4061-B237-B887092A8B62}" type="pres">
      <dgm:prSet presAssocID="{14899BFC-BC74-443F-A002-584F710EC599}" presName="rootComposite" presStyleCnt="0"/>
      <dgm:spPr/>
    </dgm:pt>
    <dgm:pt modelId="{1D856DEE-FD76-4869-B650-4D34F8EBF366}" type="pres">
      <dgm:prSet presAssocID="{14899BFC-BC74-443F-A002-584F710EC599}" presName="rootText" presStyleLbl="node2" presStyleIdx="1" presStyleCnt="2">
        <dgm:presLayoutVars>
          <dgm:chPref val="3"/>
        </dgm:presLayoutVars>
      </dgm:prSet>
      <dgm:spPr/>
      <dgm:t>
        <a:bodyPr/>
        <a:lstStyle/>
        <a:p>
          <a:endParaRPr lang="fi-FI"/>
        </a:p>
      </dgm:t>
    </dgm:pt>
    <dgm:pt modelId="{3F42FA15-B625-436E-ABA8-32FD0BFD6515}" type="pres">
      <dgm:prSet presAssocID="{14899BFC-BC74-443F-A002-584F710EC599}" presName="rootConnector" presStyleLbl="node2" presStyleIdx="1" presStyleCnt="2"/>
      <dgm:spPr/>
      <dgm:t>
        <a:bodyPr/>
        <a:lstStyle/>
        <a:p>
          <a:endParaRPr lang="fi-FI"/>
        </a:p>
      </dgm:t>
    </dgm:pt>
    <dgm:pt modelId="{AAAD8F35-ECCC-41FC-9EB9-D15278A11B57}" type="pres">
      <dgm:prSet presAssocID="{14899BFC-BC74-443F-A002-584F710EC599}" presName="hierChild4" presStyleCnt="0"/>
      <dgm:spPr/>
    </dgm:pt>
    <dgm:pt modelId="{E708CA18-9318-46B8-AE97-C268C1930085}" type="pres">
      <dgm:prSet presAssocID="{14899BFC-BC74-443F-A002-584F710EC599}" presName="hierChild5" presStyleCnt="0"/>
      <dgm:spPr/>
    </dgm:pt>
    <dgm:pt modelId="{285A33B9-77C0-46FF-B04C-BB93C04D4DF2}" type="pres">
      <dgm:prSet presAssocID="{5D77AC86-9A23-4D3E-A1E4-6B2AB0154F3E}" presName="hierChild3" presStyleCnt="0"/>
      <dgm:spPr/>
    </dgm:pt>
  </dgm:ptLst>
  <dgm:cxnLst>
    <dgm:cxn modelId="{48A933AF-7CBF-49BF-906A-7E367B9DF868}" type="presOf" srcId="{AA98A38E-954D-433B-97CA-6E1F06E27A87}" destId="{2E21C0B1-D139-4DD9-B01E-90AB99C89B13}" srcOrd="1" destOrd="0" presId="urn:microsoft.com/office/officeart/2005/8/layout/orgChart1"/>
    <dgm:cxn modelId="{13153AE5-BFD1-432B-B155-95B3CF6C4F7B}" srcId="{5D77AC86-9A23-4D3E-A1E4-6B2AB0154F3E}" destId="{AA98A38E-954D-433B-97CA-6E1F06E27A87}" srcOrd="0" destOrd="0" parTransId="{7A908A4A-E168-4D6E-83EC-47F0829A5667}" sibTransId="{F3B41491-78AD-4D8F-87B3-D2D6FC3F5AEE}"/>
    <dgm:cxn modelId="{EB035BF9-118A-4C15-AB5F-305B12F7DDF7}" type="presOf" srcId="{AA98A38E-954D-433B-97CA-6E1F06E27A87}" destId="{D1407670-C796-4591-A30B-BCC17179612D}" srcOrd="0" destOrd="0" presId="urn:microsoft.com/office/officeart/2005/8/layout/orgChart1"/>
    <dgm:cxn modelId="{E8EA46FA-8067-4A8A-8DAF-A3D31888D2E0}" type="presOf" srcId="{99E3AB4B-9231-4631-B835-FA9EAE1A1E64}" destId="{806321AA-A4D6-47E4-93F7-54C45926B2B2}" srcOrd="0" destOrd="0" presId="urn:microsoft.com/office/officeart/2005/8/layout/orgChart1"/>
    <dgm:cxn modelId="{5D22F8A5-2C86-4000-BC38-03089B9B925C}" type="presOf" srcId="{5D77AC86-9A23-4D3E-A1E4-6B2AB0154F3E}" destId="{175855F4-5F80-42BA-A45F-562956F32CBC}" srcOrd="0" destOrd="0" presId="urn:microsoft.com/office/officeart/2005/8/layout/orgChart1"/>
    <dgm:cxn modelId="{3FA65540-6C5A-4158-8030-1BC928F7B3E2}" type="presOf" srcId="{5D77AC86-9A23-4D3E-A1E4-6B2AB0154F3E}" destId="{C1B49ECF-2B7F-437B-98AF-89DE89E28E53}" srcOrd="1" destOrd="0" presId="urn:microsoft.com/office/officeart/2005/8/layout/orgChart1"/>
    <dgm:cxn modelId="{9567B5A6-84CC-4356-8F28-DC58D5D38456}" type="presOf" srcId="{14899BFC-BC74-443F-A002-584F710EC599}" destId="{1D856DEE-FD76-4869-B650-4D34F8EBF366}" srcOrd="0" destOrd="0" presId="urn:microsoft.com/office/officeart/2005/8/layout/orgChart1"/>
    <dgm:cxn modelId="{29158D7C-6BE5-4CA3-A67F-BB6E8A67D339}" type="presOf" srcId="{7A908A4A-E168-4D6E-83EC-47F0829A5667}" destId="{BD613C5B-CF75-4EDC-BE8C-6B02417672EA}" srcOrd="0" destOrd="0" presId="urn:microsoft.com/office/officeart/2005/8/layout/orgChart1"/>
    <dgm:cxn modelId="{B12EA4D8-68AE-4334-B688-B279DA7E9DC5}" srcId="{E742720E-2E47-48DA-86A4-1849C1E40EEC}" destId="{5D77AC86-9A23-4D3E-A1E4-6B2AB0154F3E}" srcOrd="0" destOrd="0" parTransId="{CE118B08-B6E9-4F82-8898-D4584D47588D}" sibTransId="{1B3B5E9C-B85C-4BA7-952B-3A6B0DC6A811}"/>
    <dgm:cxn modelId="{C7B6671E-454C-41DE-8335-0045388E7C8E}" srcId="{5D77AC86-9A23-4D3E-A1E4-6B2AB0154F3E}" destId="{14899BFC-BC74-443F-A002-584F710EC599}" srcOrd="1" destOrd="0" parTransId="{99E3AB4B-9231-4631-B835-FA9EAE1A1E64}" sibTransId="{009482B8-5326-4F0D-A74E-53A77115F8E4}"/>
    <dgm:cxn modelId="{FA8FD178-BCDD-4E41-B160-9595E962D148}" type="presOf" srcId="{E742720E-2E47-48DA-86A4-1849C1E40EEC}" destId="{BFAC0ABD-1413-43FC-87FC-3815D6564D2B}" srcOrd="0" destOrd="0" presId="urn:microsoft.com/office/officeart/2005/8/layout/orgChart1"/>
    <dgm:cxn modelId="{03FC323C-4579-4E42-BC29-3F733A0FA2A9}" type="presOf" srcId="{14899BFC-BC74-443F-A002-584F710EC599}" destId="{3F42FA15-B625-436E-ABA8-32FD0BFD6515}" srcOrd="1" destOrd="0" presId="urn:microsoft.com/office/officeart/2005/8/layout/orgChart1"/>
    <dgm:cxn modelId="{4D6B7181-2EBA-42C3-AA49-B4183F1094D2}" type="presParOf" srcId="{BFAC0ABD-1413-43FC-87FC-3815D6564D2B}" destId="{2E7864F8-BA19-4A47-AFC3-2F32776A0DC1}" srcOrd="0" destOrd="0" presId="urn:microsoft.com/office/officeart/2005/8/layout/orgChart1"/>
    <dgm:cxn modelId="{003DBB30-BB2E-48F5-A6EA-8002F045BA51}" type="presParOf" srcId="{2E7864F8-BA19-4A47-AFC3-2F32776A0DC1}" destId="{D9144642-7EDD-4ADF-BA58-D60AEE899E13}" srcOrd="0" destOrd="0" presId="urn:microsoft.com/office/officeart/2005/8/layout/orgChart1"/>
    <dgm:cxn modelId="{D090AF59-0E48-429E-B26A-BF0A2CFFCCE6}" type="presParOf" srcId="{D9144642-7EDD-4ADF-BA58-D60AEE899E13}" destId="{175855F4-5F80-42BA-A45F-562956F32CBC}" srcOrd="0" destOrd="0" presId="urn:microsoft.com/office/officeart/2005/8/layout/orgChart1"/>
    <dgm:cxn modelId="{5223B94B-3CEB-4CD3-BD11-AB9E3E340D51}" type="presParOf" srcId="{D9144642-7EDD-4ADF-BA58-D60AEE899E13}" destId="{C1B49ECF-2B7F-437B-98AF-89DE89E28E53}" srcOrd="1" destOrd="0" presId="urn:microsoft.com/office/officeart/2005/8/layout/orgChart1"/>
    <dgm:cxn modelId="{73D2822A-E78A-4781-B9BB-6004F658E56D}" type="presParOf" srcId="{2E7864F8-BA19-4A47-AFC3-2F32776A0DC1}" destId="{10DB8408-3DCE-4D1A-80DC-29F5266C85ED}" srcOrd="1" destOrd="0" presId="urn:microsoft.com/office/officeart/2005/8/layout/orgChart1"/>
    <dgm:cxn modelId="{122DC8C2-1B29-4568-8E89-7B619255D722}" type="presParOf" srcId="{10DB8408-3DCE-4D1A-80DC-29F5266C85ED}" destId="{BD613C5B-CF75-4EDC-BE8C-6B02417672EA}" srcOrd="0" destOrd="0" presId="urn:microsoft.com/office/officeart/2005/8/layout/orgChart1"/>
    <dgm:cxn modelId="{B959E229-14D5-4C0B-8493-0E91E2557C8C}" type="presParOf" srcId="{10DB8408-3DCE-4D1A-80DC-29F5266C85ED}" destId="{B231F74C-1B71-4ECF-8FC0-EEADE76EF467}" srcOrd="1" destOrd="0" presId="urn:microsoft.com/office/officeart/2005/8/layout/orgChart1"/>
    <dgm:cxn modelId="{F7B81AA7-6684-4005-88C2-EC35334CF961}" type="presParOf" srcId="{B231F74C-1B71-4ECF-8FC0-EEADE76EF467}" destId="{AEC42336-107B-4BB3-B77A-D8C2BC8B3F27}" srcOrd="0" destOrd="0" presId="urn:microsoft.com/office/officeart/2005/8/layout/orgChart1"/>
    <dgm:cxn modelId="{CEC31460-2A6C-4DAB-9624-60D0FCB956EF}" type="presParOf" srcId="{AEC42336-107B-4BB3-B77A-D8C2BC8B3F27}" destId="{D1407670-C796-4591-A30B-BCC17179612D}" srcOrd="0" destOrd="0" presId="urn:microsoft.com/office/officeart/2005/8/layout/orgChart1"/>
    <dgm:cxn modelId="{DC9F536B-40E6-41C6-B131-0F3F302BD26C}" type="presParOf" srcId="{AEC42336-107B-4BB3-B77A-D8C2BC8B3F27}" destId="{2E21C0B1-D139-4DD9-B01E-90AB99C89B13}" srcOrd="1" destOrd="0" presId="urn:microsoft.com/office/officeart/2005/8/layout/orgChart1"/>
    <dgm:cxn modelId="{A9B642F9-7C34-4A99-BCCE-6B6C3777DB5F}" type="presParOf" srcId="{B231F74C-1B71-4ECF-8FC0-EEADE76EF467}" destId="{C0080E91-8A00-4DC0-9F43-A1EEFEBF6C2B}" srcOrd="1" destOrd="0" presId="urn:microsoft.com/office/officeart/2005/8/layout/orgChart1"/>
    <dgm:cxn modelId="{4DCD552C-10CF-4089-BFAF-A3814A900B04}" type="presParOf" srcId="{B231F74C-1B71-4ECF-8FC0-EEADE76EF467}" destId="{3BCA2953-736F-45D7-96BE-706E3E6DC295}" srcOrd="2" destOrd="0" presId="urn:microsoft.com/office/officeart/2005/8/layout/orgChart1"/>
    <dgm:cxn modelId="{6ACC2C40-36BA-405C-A4EE-76ABADA43C20}" type="presParOf" srcId="{10DB8408-3DCE-4D1A-80DC-29F5266C85ED}" destId="{806321AA-A4D6-47E4-93F7-54C45926B2B2}" srcOrd="2" destOrd="0" presId="urn:microsoft.com/office/officeart/2005/8/layout/orgChart1"/>
    <dgm:cxn modelId="{0EE749FB-63BC-45A2-AB9C-36DE6D08AE69}" type="presParOf" srcId="{10DB8408-3DCE-4D1A-80DC-29F5266C85ED}" destId="{85A37DFA-6807-4727-9C98-5BD5C670F615}" srcOrd="3" destOrd="0" presId="urn:microsoft.com/office/officeart/2005/8/layout/orgChart1"/>
    <dgm:cxn modelId="{02B62056-0AA1-48A1-9F9B-7D0DBE0C7923}" type="presParOf" srcId="{85A37DFA-6807-4727-9C98-5BD5C670F615}" destId="{F67E833A-ED7B-4061-B237-B887092A8B62}" srcOrd="0" destOrd="0" presId="urn:microsoft.com/office/officeart/2005/8/layout/orgChart1"/>
    <dgm:cxn modelId="{471B5490-7974-485C-BB19-1DC568DAC82F}" type="presParOf" srcId="{F67E833A-ED7B-4061-B237-B887092A8B62}" destId="{1D856DEE-FD76-4869-B650-4D34F8EBF366}" srcOrd="0" destOrd="0" presId="urn:microsoft.com/office/officeart/2005/8/layout/orgChart1"/>
    <dgm:cxn modelId="{02F9CD2D-F103-4DCE-A0F5-65A5E6690C9A}" type="presParOf" srcId="{F67E833A-ED7B-4061-B237-B887092A8B62}" destId="{3F42FA15-B625-436E-ABA8-32FD0BFD6515}" srcOrd="1" destOrd="0" presId="urn:microsoft.com/office/officeart/2005/8/layout/orgChart1"/>
    <dgm:cxn modelId="{D81A217C-4C3F-408A-AF6D-C95DA9E519AE}" type="presParOf" srcId="{85A37DFA-6807-4727-9C98-5BD5C670F615}" destId="{AAAD8F35-ECCC-41FC-9EB9-D15278A11B57}" srcOrd="1" destOrd="0" presId="urn:microsoft.com/office/officeart/2005/8/layout/orgChart1"/>
    <dgm:cxn modelId="{3A429717-7FA5-4EBB-9119-F9CF4150F7BE}" type="presParOf" srcId="{85A37DFA-6807-4727-9C98-5BD5C670F615}" destId="{E708CA18-9318-46B8-AE97-C268C1930085}" srcOrd="2" destOrd="0" presId="urn:microsoft.com/office/officeart/2005/8/layout/orgChart1"/>
    <dgm:cxn modelId="{DE1C0616-6202-455B-902E-A7403A5426B4}" type="presParOf" srcId="{2E7864F8-BA19-4A47-AFC3-2F32776A0DC1}" destId="{285A33B9-77C0-46FF-B04C-BB93C04D4DF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42720E-2E47-48DA-86A4-1849C1E40EE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i-FI"/>
        </a:p>
      </dgm:t>
    </dgm:pt>
    <dgm:pt modelId="{5D77AC86-9A23-4D3E-A1E4-6B2AB0154F3E}">
      <dgm:prSet phldrT="[Teksti]"/>
      <dgm:spPr/>
      <dgm:t>
        <a:bodyPr/>
        <a:lstStyle/>
        <a:p>
          <a:r>
            <a:rPr lang="fi-FI" dirty="0" smtClean="0"/>
            <a:t>työnjako</a:t>
          </a:r>
          <a:endParaRPr lang="fi-FI" dirty="0"/>
        </a:p>
      </dgm:t>
    </dgm:pt>
    <dgm:pt modelId="{CE118B08-B6E9-4F82-8898-D4584D47588D}" type="parTrans" cxnId="{B12EA4D8-68AE-4334-B688-B279DA7E9DC5}">
      <dgm:prSet/>
      <dgm:spPr/>
      <dgm:t>
        <a:bodyPr/>
        <a:lstStyle/>
        <a:p>
          <a:endParaRPr lang="fi-FI"/>
        </a:p>
      </dgm:t>
    </dgm:pt>
    <dgm:pt modelId="{1B3B5E9C-B85C-4BA7-952B-3A6B0DC6A811}" type="sibTrans" cxnId="{B12EA4D8-68AE-4334-B688-B279DA7E9DC5}">
      <dgm:prSet/>
      <dgm:spPr/>
      <dgm:t>
        <a:bodyPr/>
        <a:lstStyle/>
        <a:p>
          <a:endParaRPr lang="fi-FI"/>
        </a:p>
      </dgm:t>
    </dgm:pt>
    <dgm:pt modelId="{AA98A38E-954D-433B-97CA-6E1F06E27A87}">
      <dgm:prSet phldrT="[Teksti]"/>
      <dgm:spPr/>
      <dgm:t>
        <a:bodyPr/>
        <a:lstStyle/>
        <a:p>
          <a:r>
            <a:rPr lang="fi-FI" dirty="0" smtClean="0"/>
            <a:t>tehtäväsiirto</a:t>
          </a:r>
          <a:endParaRPr lang="fi-FI" dirty="0"/>
        </a:p>
      </dgm:t>
    </dgm:pt>
    <dgm:pt modelId="{7A908A4A-E168-4D6E-83EC-47F0829A5667}" type="parTrans" cxnId="{13153AE5-BFD1-432B-B155-95B3CF6C4F7B}">
      <dgm:prSet/>
      <dgm:spPr/>
      <dgm:t>
        <a:bodyPr/>
        <a:lstStyle/>
        <a:p>
          <a:endParaRPr lang="fi-FI"/>
        </a:p>
      </dgm:t>
    </dgm:pt>
    <dgm:pt modelId="{F3B41491-78AD-4D8F-87B3-D2D6FC3F5AEE}" type="sibTrans" cxnId="{13153AE5-BFD1-432B-B155-95B3CF6C4F7B}">
      <dgm:prSet/>
      <dgm:spPr/>
      <dgm:t>
        <a:bodyPr/>
        <a:lstStyle/>
        <a:p>
          <a:endParaRPr lang="fi-FI"/>
        </a:p>
      </dgm:t>
    </dgm:pt>
    <dgm:pt modelId="{14899BFC-BC74-443F-A002-584F710EC599}">
      <dgm:prSet phldrT="[Teksti]"/>
      <dgm:spPr/>
      <dgm:t>
        <a:bodyPr/>
        <a:lstStyle/>
        <a:p>
          <a:r>
            <a:rPr lang="fi-FI" dirty="0" smtClean="0"/>
            <a:t>tehtäväkuvan laajentaminen</a:t>
          </a:r>
          <a:endParaRPr lang="fi-FI" dirty="0"/>
        </a:p>
      </dgm:t>
    </dgm:pt>
    <dgm:pt modelId="{99E3AB4B-9231-4631-B835-FA9EAE1A1E64}" type="parTrans" cxnId="{C7B6671E-454C-41DE-8335-0045388E7C8E}">
      <dgm:prSet/>
      <dgm:spPr/>
      <dgm:t>
        <a:bodyPr/>
        <a:lstStyle/>
        <a:p>
          <a:endParaRPr lang="fi-FI"/>
        </a:p>
      </dgm:t>
    </dgm:pt>
    <dgm:pt modelId="{009482B8-5326-4F0D-A74E-53A77115F8E4}" type="sibTrans" cxnId="{C7B6671E-454C-41DE-8335-0045388E7C8E}">
      <dgm:prSet/>
      <dgm:spPr/>
      <dgm:t>
        <a:bodyPr/>
        <a:lstStyle/>
        <a:p>
          <a:endParaRPr lang="fi-FI"/>
        </a:p>
      </dgm:t>
    </dgm:pt>
    <dgm:pt modelId="{BFAC0ABD-1413-43FC-87FC-3815D6564D2B}" type="pres">
      <dgm:prSet presAssocID="{E742720E-2E47-48DA-86A4-1849C1E40EEC}" presName="hierChild1" presStyleCnt="0">
        <dgm:presLayoutVars>
          <dgm:orgChart val="1"/>
          <dgm:chPref val="1"/>
          <dgm:dir/>
          <dgm:animOne val="branch"/>
          <dgm:animLvl val="lvl"/>
          <dgm:resizeHandles/>
        </dgm:presLayoutVars>
      </dgm:prSet>
      <dgm:spPr/>
      <dgm:t>
        <a:bodyPr/>
        <a:lstStyle/>
        <a:p>
          <a:endParaRPr lang="fi-FI"/>
        </a:p>
      </dgm:t>
    </dgm:pt>
    <dgm:pt modelId="{2E7864F8-BA19-4A47-AFC3-2F32776A0DC1}" type="pres">
      <dgm:prSet presAssocID="{5D77AC86-9A23-4D3E-A1E4-6B2AB0154F3E}" presName="hierRoot1" presStyleCnt="0">
        <dgm:presLayoutVars>
          <dgm:hierBranch val="init"/>
        </dgm:presLayoutVars>
      </dgm:prSet>
      <dgm:spPr/>
    </dgm:pt>
    <dgm:pt modelId="{D9144642-7EDD-4ADF-BA58-D60AEE899E13}" type="pres">
      <dgm:prSet presAssocID="{5D77AC86-9A23-4D3E-A1E4-6B2AB0154F3E}" presName="rootComposite1" presStyleCnt="0"/>
      <dgm:spPr/>
    </dgm:pt>
    <dgm:pt modelId="{175855F4-5F80-42BA-A45F-562956F32CBC}" type="pres">
      <dgm:prSet presAssocID="{5D77AC86-9A23-4D3E-A1E4-6B2AB0154F3E}" presName="rootText1" presStyleLbl="node0" presStyleIdx="0" presStyleCnt="1" custLinFactNeighborX="-8318" custLinFactNeighborY="-5510">
        <dgm:presLayoutVars>
          <dgm:chPref val="3"/>
        </dgm:presLayoutVars>
      </dgm:prSet>
      <dgm:spPr/>
      <dgm:t>
        <a:bodyPr/>
        <a:lstStyle/>
        <a:p>
          <a:endParaRPr lang="fi-FI"/>
        </a:p>
      </dgm:t>
    </dgm:pt>
    <dgm:pt modelId="{C1B49ECF-2B7F-437B-98AF-89DE89E28E53}" type="pres">
      <dgm:prSet presAssocID="{5D77AC86-9A23-4D3E-A1E4-6B2AB0154F3E}" presName="rootConnector1" presStyleLbl="node1" presStyleIdx="0" presStyleCnt="0"/>
      <dgm:spPr/>
      <dgm:t>
        <a:bodyPr/>
        <a:lstStyle/>
        <a:p>
          <a:endParaRPr lang="fi-FI"/>
        </a:p>
      </dgm:t>
    </dgm:pt>
    <dgm:pt modelId="{10DB8408-3DCE-4D1A-80DC-29F5266C85ED}" type="pres">
      <dgm:prSet presAssocID="{5D77AC86-9A23-4D3E-A1E4-6B2AB0154F3E}" presName="hierChild2" presStyleCnt="0"/>
      <dgm:spPr/>
    </dgm:pt>
    <dgm:pt modelId="{BD613C5B-CF75-4EDC-BE8C-6B02417672EA}" type="pres">
      <dgm:prSet presAssocID="{7A908A4A-E168-4D6E-83EC-47F0829A5667}" presName="Name37" presStyleLbl="parChTrans1D2" presStyleIdx="0" presStyleCnt="2"/>
      <dgm:spPr/>
      <dgm:t>
        <a:bodyPr/>
        <a:lstStyle/>
        <a:p>
          <a:endParaRPr lang="fi-FI"/>
        </a:p>
      </dgm:t>
    </dgm:pt>
    <dgm:pt modelId="{B231F74C-1B71-4ECF-8FC0-EEADE76EF467}" type="pres">
      <dgm:prSet presAssocID="{AA98A38E-954D-433B-97CA-6E1F06E27A87}" presName="hierRoot2" presStyleCnt="0">
        <dgm:presLayoutVars>
          <dgm:hierBranch val="init"/>
        </dgm:presLayoutVars>
      </dgm:prSet>
      <dgm:spPr/>
    </dgm:pt>
    <dgm:pt modelId="{AEC42336-107B-4BB3-B77A-D8C2BC8B3F27}" type="pres">
      <dgm:prSet presAssocID="{AA98A38E-954D-433B-97CA-6E1F06E27A87}" presName="rootComposite" presStyleCnt="0"/>
      <dgm:spPr/>
    </dgm:pt>
    <dgm:pt modelId="{D1407670-C796-4591-A30B-BCC17179612D}" type="pres">
      <dgm:prSet presAssocID="{AA98A38E-954D-433B-97CA-6E1F06E27A87}" presName="rootText" presStyleLbl="node2" presStyleIdx="0" presStyleCnt="2">
        <dgm:presLayoutVars>
          <dgm:chPref val="3"/>
        </dgm:presLayoutVars>
      </dgm:prSet>
      <dgm:spPr/>
      <dgm:t>
        <a:bodyPr/>
        <a:lstStyle/>
        <a:p>
          <a:endParaRPr lang="fi-FI"/>
        </a:p>
      </dgm:t>
    </dgm:pt>
    <dgm:pt modelId="{2E21C0B1-D139-4DD9-B01E-90AB99C89B13}" type="pres">
      <dgm:prSet presAssocID="{AA98A38E-954D-433B-97CA-6E1F06E27A87}" presName="rootConnector" presStyleLbl="node2" presStyleIdx="0" presStyleCnt="2"/>
      <dgm:spPr/>
      <dgm:t>
        <a:bodyPr/>
        <a:lstStyle/>
        <a:p>
          <a:endParaRPr lang="fi-FI"/>
        </a:p>
      </dgm:t>
    </dgm:pt>
    <dgm:pt modelId="{C0080E91-8A00-4DC0-9F43-A1EEFEBF6C2B}" type="pres">
      <dgm:prSet presAssocID="{AA98A38E-954D-433B-97CA-6E1F06E27A87}" presName="hierChild4" presStyleCnt="0"/>
      <dgm:spPr/>
    </dgm:pt>
    <dgm:pt modelId="{3BCA2953-736F-45D7-96BE-706E3E6DC295}" type="pres">
      <dgm:prSet presAssocID="{AA98A38E-954D-433B-97CA-6E1F06E27A87}" presName="hierChild5" presStyleCnt="0"/>
      <dgm:spPr/>
    </dgm:pt>
    <dgm:pt modelId="{806321AA-A4D6-47E4-93F7-54C45926B2B2}" type="pres">
      <dgm:prSet presAssocID="{99E3AB4B-9231-4631-B835-FA9EAE1A1E64}" presName="Name37" presStyleLbl="parChTrans1D2" presStyleIdx="1" presStyleCnt="2"/>
      <dgm:spPr/>
      <dgm:t>
        <a:bodyPr/>
        <a:lstStyle/>
        <a:p>
          <a:endParaRPr lang="fi-FI"/>
        </a:p>
      </dgm:t>
    </dgm:pt>
    <dgm:pt modelId="{85A37DFA-6807-4727-9C98-5BD5C670F615}" type="pres">
      <dgm:prSet presAssocID="{14899BFC-BC74-443F-A002-584F710EC599}" presName="hierRoot2" presStyleCnt="0">
        <dgm:presLayoutVars>
          <dgm:hierBranch val="init"/>
        </dgm:presLayoutVars>
      </dgm:prSet>
      <dgm:spPr/>
    </dgm:pt>
    <dgm:pt modelId="{F67E833A-ED7B-4061-B237-B887092A8B62}" type="pres">
      <dgm:prSet presAssocID="{14899BFC-BC74-443F-A002-584F710EC599}" presName="rootComposite" presStyleCnt="0"/>
      <dgm:spPr/>
    </dgm:pt>
    <dgm:pt modelId="{1D856DEE-FD76-4869-B650-4D34F8EBF366}" type="pres">
      <dgm:prSet presAssocID="{14899BFC-BC74-443F-A002-584F710EC599}" presName="rootText" presStyleLbl="node2" presStyleIdx="1" presStyleCnt="2">
        <dgm:presLayoutVars>
          <dgm:chPref val="3"/>
        </dgm:presLayoutVars>
      </dgm:prSet>
      <dgm:spPr/>
      <dgm:t>
        <a:bodyPr/>
        <a:lstStyle/>
        <a:p>
          <a:endParaRPr lang="fi-FI"/>
        </a:p>
      </dgm:t>
    </dgm:pt>
    <dgm:pt modelId="{3F42FA15-B625-436E-ABA8-32FD0BFD6515}" type="pres">
      <dgm:prSet presAssocID="{14899BFC-BC74-443F-A002-584F710EC599}" presName="rootConnector" presStyleLbl="node2" presStyleIdx="1" presStyleCnt="2"/>
      <dgm:spPr/>
      <dgm:t>
        <a:bodyPr/>
        <a:lstStyle/>
        <a:p>
          <a:endParaRPr lang="fi-FI"/>
        </a:p>
      </dgm:t>
    </dgm:pt>
    <dgm:pt modelId="{AAAD8F35-ECCC-41FC-9EB9-D15278A11B57}" type="pres">
      <dgm:prSet presAssocID="{14899BFC-BC74-443F-A002-584F710EC599}" presName="hierChild4" presStyleCnt="0"/>
      <dgm:spPr/>
    </dgm:pt>
    <dgm:pt modelId="{E708CA18-9318-46B8-AE97-C268C1930085}" type="pres">
      <dgm:prSet presAssocID="{14899BFC-BC74-443F-A002-584F710EC599}" presName="hierChild5" presStyleCnt="0"/>
      <dgm:spPr/>
    </dgm:pt>
    <dgm:pt modelId="{285A33B9-77C0-46FF-B04C-BB93C04D4DF2}" type="pres">
      <dgm:prSet presAssocID="{5D77AC86-9A23-4D3E-A1E4-6B2AB0154F3E}" presName="hierChild3" presStyleCnt="0"/>
      <dgm:spPr/>
    </dgm:pt>
  </dgm:ptLst>
  <dgm:cxnLst>
    <dgm:cxn modelId="{782D3A4F-1050-4394-96E9-2E150DCE01E6}" type="presOf" srcId="{AA98A38E-954D-433B-97CA-6E1F06E27A87}" destId="{D1407670-C796-4591-A30B-BCC17179612D}" srcOrd="0" destOrd="0" presId="urn:microsoft.com/office/officeart/2005/8/layout/orgChart1"/>
    <dgm:cxn modelId="{13153AE5-BFD1-432B-B155-95B3CF6C4F7B}" srcId="{5D77AC86-9A23-4D3E-A1E4-6B2AB0154F3E}" destId="{AA98A38E-954D-433B-97CA-6E1F06E27A87}" srcOrd="0" destOrd="0" parTransId="{7A908A4A-E168-4D6E-83EC-47F0829A5667}" sibTransId="{F3B41491-78AD-4D8F-87B3-D2D6FC3F5AEE}"/>
    <dgm:cxn modelId="{1CAAE183-13E0-44CE-B04B-C31389E28269}" type="presOf" srcId="{14899BFC-BC74-443F-A002-584F710EC599}" destId="{3F42FA15-B625-436E-ABA8-32FD0BFD6515}" srcOrd="1" destOrd="0" presId="urn:microsoft.com/office/officeart/2005/8/layout/orgChart1"/>
    <dgm:cxn modelId="{A7666039-970D-47C1-A363-D8FEAF18C5E7}" type="presOf" srcId="{99E3AB4B-9231-4631-B835-FA9EAE1A1E64}" destId="{806321AA-A4D6-47E4-93F7-54C45926B2B2}" srcOrd="0" destOrd="0" presId="urn:microsoft.com/office/officeart/2005/8/layout/orgChart1"/>
    <dgm:cxn modelId="{A0B3DB1F-1665-446F-88CA-627A6A0CFEE3}" type="presOf" srcId="{E742720E-2E47-48DA-86A4-1849C1E40EEC}" destId="{BFAC0ABD-1413-43FC-87FC-3815D6564D2B}" srcOrd="0" destOrd="0" presId="urn:microsoft.com/office/officeart/2005/8/layout/orgChart1"/>
    <dgm:cxn modelId="{5CE97D21-7779-43BF-A841-FC39FFEED1BA}" type="presOf" srcId="{14899BFC-BC74-443F-A002-584F710EC599}" destId="{1D856DEE-FD76-4869-B650-4D34F8EBF366}" srcOrd="0" destOrd="0" presId="urn:microsoft.com/office/officeart/2005/8/layout/orgChart1"/>
    <dgm:cxn modelId="{B12EA4D8-68AE-4334-B688-B279DA7E9DC5}" srcId="{E742720E-2E47-48DA-86A4-1849C1E40EEC}" destId="{5D77AC86-9A23-4D3E-A1E4-6B2AB0154F3E}" srcOrd="0" destOrd="0" parTransId="{CE118B08-B6E9-4F82-8898-D4584D47588D}" sibTransId="{1B3B5E9C-B85C-4BA7-952B-3A6B0DC6A811}"/>
    <dgm:cxn modelId="{C7B6671E-454C-41DE-8335-0045388E7C8E}" srcId="{5D77AC86-9A23-4D3E-A1E4-6B2AB0154F3E}" destId="{14899BFC-BC74-443F-A002-584F710EC599}" srcOrd="1" destOrd="0" parTransId="{99E3AB4B-9231-4631-B835-FA9EAE1A1E64}" sibTransId="{009482B8-5326-4F0D-A74E-53A77115F8E4}"/>
    <dgm:cxn modelId="{940A60AA-A006-478D-BF7F-6A6997E12332}" type="presOf" srcId="{5D77AC86-9A23-4D3E-A1E4-6B2AB0154F3E}" destId="{C1B49ECF-2B7F-437B-98AF-89DE89E28E53}" srcOrd="1" destOrd="0" presId="urn:microsoft.com/office/officeart/2005/8/layout/orgChart1"/>
    <dgm:cxn modelId="{741B96D5-EB14-428D-9293-62C35A243F27}" type="presOf" srcId="{7A908A4A-E168-4D6E-83EC-47F0829A5667}" destId="{BD613C5B-CF75-4EDC-BE8C-6B02417672EA}" srcOrd="0" destOrd="0" presId="urn:microsoft.com/office/officeart/2005/8/layout/orgChart1"/>
    <dgm:cxn modelId="{AB95FFF7-95A0-4B38-AB8F-78AA897AF0AB}" type="presOf" srcId="{AA98A38E-954D-433B-97CA-6E1F06E27A87}" destId="{2E21C0B1-D139-4DD9-B01E-90AB99C89B13}" srcOrd="1" destOrd="0" presId="urn:microsoft.com/office/officeart/2005/8/layout/orgChart1"/>
    <dgm:cxn modelId="{71A49AD3-5A96-4BC4-BE8C-F5F123AC26AC}" type="presOf" srcId="{5D77AC86-9A23-4D3E-A1E4-6B2AB0154F3E}" destId="{175855F4-5F80-42BA-A45F-562956F32CBC}" srcOrd="0" destOrd="0" presId="urn:microsoft.com/office/officeart/2005/8/layout/orgChart1"/>
    <dgm:cxn modelId="{5FC317B8-8BF6-4551-B339-BA11C56CAE16}" type="presParOf" srcId="{BFAC0ABD-1413-43FC-87FC-3815D6564D2B}" destId="{2E7864F8-BA19-4A47-AFC3-2F32776A0DC1}" srcOrd="0" destOrd="0" presId="urn:microsoft.com/office/officeart/2005/8/layout/orgChart1"/>
    <dgm:cxn modelId="{AC35423B-DA55-4091-B9AD-93DAF31EA357}" type="presParOf" srcId="{2E7864F8-BA19-4A47-AFC3-2F32776A0DC1}" destId="{D9144642-7EDD-4ADF-BA58-D60AEE899E13}" srcOrd="0" destOrd="0" presId="urn:microsoft.com/office/officeart/2005/8/layout/orgChart1"/>
    <dgm:cxn modelId="{F684EEF8-4427-48D5-9102-2FDBBD9A52BB}" type="presParOf" srcId="{D9144642-7EDD-4ADF-BA58-D60AEE899E13}" destId="{175855F4-5F80-42BA-A45F-562956F32CBC}" srcOrd="0" destOrd="0" presId="urn:microsoft.com/office/officeart/2005/8/layout/orgChart1"/>
    <dgm:cxn modelId="{6C943185-BB72-476E-816F-82E004A286E2}" type="presParOf" srcId="{D9144642-7EDD-4ADF-BA58-D60AEE899E13}" destId="{C1B49ECF-2B7F-437B-98AF-89DE89E28E53}" srcOrd="1" destOrd="0" presId="urn:microsoft.com/office/officeart/2005/8/layout/orgChart1"/>
    <dgm:cxn modelId="{505C0F8D-A900-4718-BF4C-07EB990594AF}" type="presParOf" srcId="{2E7864F8-BA19-4A47-AFC3-2F32776A0DC1}" destId="{10DB8408-3DCE-4D1A-80DC-29F5266C85ED}" srcOrd="1" destOrd="0" presId="urn:microsoft.com/office/officeart/2005/8/layout/orgChart1"/>
    <dgm:cxn modelId="{9C3D83EF-9AEE-4DB8-BE46-9DD6538B09F1}" type="presParOf" srcId="{10DB8408-3DCE-4D1A-80DC-29F5266C85ED}" destId="{BD613C5B-CF75-4EDC-BE8C-6B02417672EA}" srcOrd="0" destOrd="0" presId="urn:microsoft.com/office/officeart/2005/8/layout/orgChart1"/>
    <dgm:cxn modelId="{B644CD1F-A9CE-4591-BE73-D94F87D76E45}" type="presParOf" srcId="{10DB8408-3DCE-4D1A-80DC-29F5266C85ED}" destId="{B231F74C-1B71-4ECF-8FC0-EEADE76EF467}" srcOrd="1" destOrd="0" presId="urn:microsoft.com/office/officeart/2005/8/layout/orgChart1"/>
    <dgm:cxn modelId="{6231B8CB-6312-4710-A7BF-8266037C29BC}" type="presParOf" srcId="{B231F74C-1B71-4ECF-8FC0-EEADE76EF467}" destId="{AEC42336-107B-4BB3-B77A-D8C2BC8B3F27}" srcOrd="0" destOrd="0" presId="urn:microsoft.com/office/officeart/2005/8/layout/orgChart1"/>
    <dgm:cxn modelId="{167F72D2-E459-4112-9B11-6DAAAC866BEE}" type="presParOf" srcId="{AEC42336-107B-4BB3-B77A-D8C2BC8B3F27}" destId="{D1407670-C796-4591-A30B-BCC17179612D}" srcOrd="0" destOrd="0" presId="urn:microsoft.com/office/officeart/2005/8/layout/orgChart1"/>
    <dgm:cxn modelId="{EC6B45BC-E4A7-4A2B-8A99-2D36C4B5234D}" type="presParOf" srcId="{AEC42336-107B-4BB3-B77A-D8C2BC8B3F27}" destId="{2E21C0B1-D139-4DD9-B01E-90AB99C89B13}" srcOrd="1" destOrd="0" presId="urn:microsoft.com/office/officeart/2005/8/layout/orgChart1"/>
    <dgm:cxn modelId="{56C0D790-F80A-44CA-B055-FFABCB44BD61}" type="presParOf" srcId="{B231F74C-1B71-4ECF-8FC0-EEADE76EF467}" destId="{C0080E91-8A00-4DC0-9F43-A1EEFEBF6C2B}" srcOrd="1" destOrd="0" presId="urn:microsoft.com/office/officeart/2005/8/layout/orgChart1"/>
    <dgm:cxn modelId="{D4462D24-9885-47C1-8DC9-C85F0A3615A1}" type="presParOf" srcId="{B231F74C-1B71-4ECF-8FC0-EEADE76EF467}" destId="{3BCA2953-736F-45D7-96BE-706E3E6DC295}" srcOrd="2" destOrd="0" presId="urn:microsoft.com/office/officeart/2005/8/layout/orgChart1"/>
    <dgm:cxn modelId="{0DC0D3B6-3FA0-4F10-9739-6FA52D7A7AAA}" type="presParOf" srcId="{10DB8408-3DCE-4D1A-80DC-29F5266C85ED}" destId="{806321AA-A4D6-47E4-93F7-54C45926B2B2}" srcOrd="2" destOrd="0" presId="urn:microsoft.com/office/officeart/2005/8/layout/orgChart1"/>
    <dgm:cxn modelId="{F0A7EE80-F5AB-41F6-BA13-89AC40433D9F}" type="presParOf" srcId="{10DB8408-3DCE-4D1A-80DC-29F5266C85ED}" destId="{85A37DFA-6807-4727-9C98-5BD5C670F615}" srcOrd="3" destOrd="0" presId="urn:microsoft.com/office/officeart/2005/8/layout/orgChart1"/>
    <dgm:cxn modelId="{51FDCAFD-00E6-4372-BD60-8211B53C40DF}" type="presParOf" srcId="{85A37DFA-6807-4727-9C98-5BD5C670F615}" destId="{F67E833A-ED7B-4061-B237-B887092A8B62}" srcOrd="0" destOrd="0" presId="urn:microsoft.com/office/officeart/2005/8/layout/orgChart1"/>
    <dgm:cxn modelId="{7215303F-4398-4394-9E7E-453A3A035769}" type="presParOf" srcId="{F67E833A-ED7B-4061-B237-B887092A8B62}" destId="{1D856DEE-FD76-4869-B650-4D34F8EBF366}" srcOrd="0" destOrd="0" presId="urn:microsoft.com/office/officeart/2005/8/layout/orgChart1"/>
    <dgm:cxn modelId="{5A0D2762-B056-4CD5-9857-4DBE452245A8}" type="presParOf" srcId="{F67E833A-ED7B-4061-B237-B887092A8B62}" destId="{3F42FA15-B625-436E-ABA8-32FD0BFD6515}" srcOrd="1" destOrd="0" presId="urn:microsoft.com/office/officeart/2005/8/layout/orgChart1"/>
    <dgm:cxn modelId="{019F9A0E-671A-45D8-BBB9-74BD7EE0D322}" type="presParOf" srcId="{85A37DFA-6807-4727-9C98-5BD5C670F615}" destId="{AAAD8F35-ECCC-41FC-9EB9-D15278A11B57}" srcOrd="1" destOrd="0" presId="urn:microsoft.com/office/officeart/2005/8/layout/orgChart1"/>
    <dgm:cxn modelId="{152E93EA-5F7A-4970-B231-DB82179F47A3}" type="presParOf" srcId="{85A37DFA-6807-4727-9C98-5BD5C670F615}" destId="{E708CA18-9318-46B8-AE97-C268C1930085}" srcOrd="2" destOrd="0" presId="urn:microsoft.com/office/officeart/2005/8/layout/orgChart1"/>
    <dgm:cxn modelId="{EB543331-E6F8-4095-84A7-6D3049C3469F}" type="presParOf" srcId="{2E7864F8-BA19-4A47-AFC3-2F32776A0DC1}" destId="{285A33B9-77C0-46FF-B04C-BB93C04D4DF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321AA-A4D6-47E4-93F7-54C45926B2B2}">
      <dsp:nvSpPr>
        <dsp:cNvPr id="0" name=""/>
        <dsp:cNvSpPr/>
      </dsp:nvSpPr>
      <dsp:spPr>
        <a:xfrm>
          <a:off x="2818669" y="1666554"/>
          <a:ext cx="1897340" cy="654935"/>
        </a:xfrm>
        <a:custGeom>
          <a:avLst/>
          <a:gdLst/>
          <a:ahLst/>
          <a:cxnLst/>
          <a:rect l="0" t="0" r="0" b="0"/>
          <a:pathLst>
            <a:path>
              <a:moveTo>
                <a:pt x="0" y="0"/>
              </a:moveTo>
              <a:lnTo>
                <a:pt x="0" y="365445"/>
              </a:lnTo>
              <a:lnTo>
                <a:pt x="1897340" y="365445"/>
              </a:lnTo>
              <a:lnTo>
                <a:pt x="1897340" y="6549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613C5B-CF75-4EDC-BE8C-6B02417672EA}">
      <dsp:nvSpPr>
        <dsp:cNvPr id="0" name=""/>
        <dsp:cNvSpPr/>
      </dsp:nvSpPr>
      <dsp:spPr>
        <a:xfrm>
          <a:off x="1379990" y="1666554"/>
          <a:ext cx="1438679" cy="654935"/>
        </a:xfrm>
        <a:custGeom>
          <a:avLst/>
          <a:gdLst/>
          <a:ahLst/>
          <a:cxnLst/>
          <a:rect l="0" t="0" r="0" b="0"/>
          <a:pathLst>
            <a:path>
              <a:moveTo>
                <a:pt x="1438679" y="0"/>
              </a:moveTo>
              <a:lnTo>
                <a:pt x="1438679" y="365445"/>
              </a:lnTo>
              <a:lnTo>
                <a:pt x="0" y="365445"/>
              </a:lnTo>
              <a:lnTo>
                <a:pt x="0" y="6549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5855F4-5F80-42BA-A45F-562956F32CBC}">
      <dsp:nvSpPr>
        <dsp:cNvPr id="0" name=""/>
        <dsp:cNvSpPr/>
      </dsp:nvSpPr>
      <dsp:spPr>
        <a:xfrm>
          <a:off x="1440148" y="288033"/>
          <a:ext cx="2757041" cy="13785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fi-FI" sz="4100" kern="1200" dirty="0" smtClean="0"/>
            <a:t>työnjako</a:t>
          </a:r>
          <a:endParaRPr lang="fi-FI" sz="4100" kern="1200" dirty="0"/>
        </a:p>
      </dsp:txBody>
      <dsp:txXfrm>
        <a:off x="1440148" y="288033"/>
        <a:ext cx="2757041" cy="1378520"/>
      </dsp:txXfrm>
    </dsp:sp>
    <dsp:sp modelId="{D1407670-C796-4591-A30B-BCC17179612D}">
      <dsp:nvSpPr>
        <dsp:cNvPr id="0" name=""/>
        <dsp:cNvSpPr/>
      </dsp:nvSpPr>
      <dsp:spPr>
        <a:xfrm>
          <a:off x="1469" y="2321489"/>
          <a:ext cx="2757041" cy="13785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fi-FI" sz="4100" kern="1200" dirty="0" smtClean="0"/>
            <a:t>tehtäväsiirto</a:t>
          </a:r>
          <a:endParaRPr lang="fi-FI" sz="4100" kern="1200" dirty="0"/>
        </a:p>
      </dsp:txBody>
      <dsp:txXfrm>
        <a:off x="1469" y="2321489"/>
        <a:ext cx="2757041" cy="1378520"/>
      </dsp:txXfrm>
    </dsp:sp>
    <dsp:sp modelId="{1D856DEE-FD76-4869-B650-4D34F8EBF366}">
      <dsp:nvSpPr>
        <dsp:cNvPr id="0" name=""/>
        <dsp:cNvSpPr/>
      </dsp:nvSpPr>
      <dsp:spPr>
        <a:xfrm>
          <a:off x="3337489" y="2321489"/>
          <a:ext cx="2757041" cy="13785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fi-FI" sz="4100" kern="1200" dirty="0" smtClean="0"/>
            <a:t>laajennettu tehtäväkuva</a:t>
          </a:r>
          <a:endParaRPr lang="fi-FI" sz="4100" kern="1200" dirty="0"/>
        </a:p>
      </dsp:txBody>
      <dsp:txXfrm>
        <a:off x="3337489" y="2321489"/>
        <a:ext cx="2757041" cy="1378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321AA-A4D6-47E4-93F7-54C45926B2B2}">
      <dsp:nvSpPr>
        <dsp:cNvPr id="0" name=""/>
        <dsp:cNvSpPr/>
      </dsp:nvSpPr>
      <dsp:spPr>
        <a:xfrm>
          <a:off x="1569651" y="785033"/>
          <a:ext cx="1056584" cy="364718"/>
        </a:xfrm>
        <a:custGeom>
          <a:avLst/>
          <a:gdLst/>
          <a:ahLst/>
          <a:cxnLst/>
          <a:rect l="0" t="0" r="0" b="0"/>
          <a:pathLst>
            <a:path>
              <a:moveTo>
                <a:pt x="0" y="0"/>
              </a:moveTo>
              <a:lnTo>
                <a:pt x="0" y="203508"/>
              </a:lnTo>
              <a:lnTo>
                <a:pt x="1056584" y="203508"/>
              </a:lnTo>
              <a:lnTo>
                <a:pt x="1056584" y="364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613C5B-CF75-4EDC-BE8C-6B02417672EA}">
      <dsp:nvSpPr>
        <dsp:cNvPr id="0" name=""/>
        <dsp:cNvSpPr/>
      </dsp:nvSpPr>
      <dsp:spPr>
        <a:xfrm>
          <a:off x="768484" y="785033"/>
          <a:ext cx="801166" cy="364718"/>
        </a:xfrm>
        <a:custGeom>
          <a:avLst/>
          <a:gdLst/>
          <a:ahLst/>
          <a:cxnLst/>
          <a:rect l="0" t="0" r="0" b="0"/>
          <a:pathLst>
            <a:path>
              <a:moveTo>
                <a:pt x="801166" y="0"/>
              </a:moveTo>
              <a:lnTo>
                <a:pt x="801166" y="203508"/>
              </a:lnTo>
              <a:lnTo>
                <a:pt x="0" y="203508"/>
              </a:lnTo>
              <a:lnTo>
                <a:pt x="0" y="364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5855F4-5F80-42BA-A45F-562956F32CBC}">
      <dsp:nvSpPr>
        <dsp:cNvPr id="0" name=""/>
        <dsp:cNvSpPr/>
      </dsp:nvSpPr>
      <dsp:spPr>
        <a:xfrm>
          <a:off x="801985" y="17367"/>
          <a:ext cx="1535331" cy="7676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fi-FI" sz="2300" kern="1200" dirty="0" smtClean="0"/>
            <a:t>työnjako</a:t>
          </a:r>
          <a:endParaRPr lang="fi-FI" sz="2300" kern="1200" dirty="0"/>
        </a:p>
      </dsp:txBody>
      <dsp:txXfrm>
        <a:off x="801985" y="17367"/>
        <a:ext cx="1535331" cy="767665"/>
      </dsp:txXfrm>
    </dsp:sp>
    <dsp:sp modelId="{D1407670-C796-4591-A30B-BCC17179612D}">
      <dsp:nvSpPr>
        <dsp:cNvPr id="0" name=""/>
        <dsp:cNvSpPr/>
      </dsp:nvSpPr>
      <dsp:spPr>
        <a:xfrm>
          <a:off x="818" y="1149751"/>
          <a:ext cx="1535331" cy="767665"/>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fi-FI" sz="2300" kern="1200" dirty="0" smtClean="0"/>
            <a:t>tehtäväsiirto</a:t>
          </a:r>
          <a:endParaRPr lang="fi-FI" sz="2300" kern="1200" dirty="0"/>
        </a:p>
      </dsp:txBody>
      <dsp:txXfrm>
        <a:off x="818" y="1149751"/>
        <a:ext cx="1535331" cy="767665"/>
      </dsp:txXfrm>
    </dsp:sp>
    <dsp:sp modelId="{1D856DEE-FD76-4869-B650-4D34F8EBF366}">
      <dsp:nvSpPr>
        <dsp:cNvPr id="0" name=""/>
        <dsp:cNvSpPr/>
      </dsp:nvSpPr>
      <dsp:spPr>
        <a:xfrm>
          <a:off x="1858569" y="1149751"/>
          <a:ext cx="1535331" cy="767665"/>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fi-FI" sz="2300" kern="1200" dirty="0" smtClean="0"/>
            <a:t>laajennettu tehtäväkuva</a:t>
          </a:r>
          <a:endParaRPr lang="fi-FI" sz="2300" kern="1200" dirty="0"/>
        </a:p>
      </dsp:txBody>
      <dsp:txXfrm>
        <a:off x="1858569" y="1149751"/>
        <a:ext cx="1535331" cy="7676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321AA-A4D6-47E4-93F7-54C45926B2B2}">
      <dsp:nvSpPr>
        <dsp:cNvPr id="0" name=""/>
        <dsp:cNvSpPr/>
      </dsp:nvSpPr>
      <dsp:spPr>
        <a:xfrm>
          <a:off x="1569651" y="785033"/>
          <a:ext cx="1056584" cy="364718"/>
        </a:xfrm>
        <a:custGeom>
          <a:avLst/>
          <a:gdLst/>
          <a:ahLst/>
          <a:cxnLst/>
          <a:rect l="0" t="0" r="0" b="0"/>
          <a:pathLst>
            <a:path>
              <a:moveTo>
                <a:pt x="0" y="0"/>
              </a:moveTo>
              <a:lnTo>
                <a:pt x="0" y="203508"/>
              </a:lnTo>
              <a:lnTo>
                <a:pt x="1056584" y="203508"/>
              </a:lnTo>
              <a:lnTo>
                <a:pt x="1056584" y="364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613C5B-CF75-4EDC-BE8C-6B02417672EA}">
      <dsp:nvSpPr>
        <dsp:cNvPr id="0" name=""/>
        <dsp:cNvSpPr/>
      </dsp:nvSpPr>
      <dsp:spPr>
        <a:xfrm>
          <a:off x="768484" y="785033"/>
          <a:ext cx="801166" cy="364718"/>
        </a:xfrm>
        <a:custGeom>
          <a:avLst/>
          <a:gdLst/>
          <a:ahLst/>
          <a:cxnLst/>
          <a:rect l="0" t="0" r="0" b="0"/>
          <a:pathLst>
            <a:path>
              <a:moveTo>
                <a:pt x="801166" y="0"/>
              </a:moveTo>
              <a:lnTo>
                <a:pt x="801166" y="203508"/>
              </a:lnTo>
              <a:lnTo>
                <a:pt x="0" y="203508"/>
              </a:lnTo>
              <a:lnTo>
                <a:pt x="0" y="364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5855F4-5F80-42BA-A45F-562956F32CBC}">
      <dsp:nvSpPr>
        <dsp:cNvPr id="0" name=""/>
        <dsp:cNvSpPr/>
      </dsp:nvSpPr>
      <dsp:spPr>
        <a:xfrm>
          <a:off x="801985" y="17367"/>
          <a:ext cx="1535331" cy="767665"/>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fi-FI" sz="2300" kern="1200" dirty="0" smtClean="0"/>
            <a:t>työnjako</a:t>
          </a:r>
          <a:endParaRPr lang="fi-FI" sz="2300" kern="1200" dirty="0"/>
        </a:p>
      </dsp:txBody>
      <dsp:txXfrm>
        <a:off x="801985" y="17367"/>
        <a:ext cx="1535331" cy="767665"/>
      </dsp:txXfrm>
    </dsp:sp>
    <dsp:sp modelId="{D1407670-C796-4591-A30B-BCC17179612D}">
      <dsp:nvSpPr>
        <dsp:cNvPr id="0" name=""/>
        <dsp:cNvSpPr/>
      </dsp:nvSpPr>
      <dsp:spPr>
        <a:xfrm>
          <a:off x="818" y="1149751"/>
          <a:ext cx="1535331" cy="767665"/>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fi-FI" sz="2300" kern="1200" dirty="0" smtClean="0"/>
            <a:t>tehtäväsiirto</a:t>
          </a:r>
          <a:endParaRPr lang="fi-FI" sz="2300" kern="1200" dirty="0"/>
        </a:p>
      </dsp:txBody>
      <dsp:txXfrm>
        <a:off x="818" y="1149751"/>
        <a:ext cx="1535331" cy="767665"/>
      </dsp:txXfrm>
    </dsp:sp>
    <dsp:sp modelId="{1D856DEE-FD76-4869-B650-4D34F8EBF366}">
      <dsp:nvSpPr>
        <dsp:cNvPr id="0" name=""/>
        <dsp:cNvSpPr/>
      </dsp:nvSpPr>
      <dsp:spPr>
        <a:xfrm>
          <a:off x="1858569" y="1149751"/>
          <a:ext cx="1535331" cy="767665"/>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fi-FI" sz="2300" kern="1200" dirty="0" smtClean="0"/>
            <a:t>laajennettu tehtäväkuva</a:t>
          </a:r>
          <a:endParaRPr lang="fi-FI" sz="2300" kern="1200" dirty="0"/>
        </a:p>
      </dsp:txBody>
      <dsp:txXfrm>
        <a:off x="1858569" y="1149751"/>
        <a:ext cx="1535331" cy="7676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321AA-A4D6-47E4-93F7-54C45926B2B2}">
      <dsp:nvSpPr>
        <dsp:cNvPr id="0" name=""/>
        <dsp:cNvSpPr/>
      </dsp:nvSpPr>
      <dsp:spPr>
        <a:xfrm>
          <a:off x="1569651" y="785033"/>
          <a:ext cx="1056584" cy="364718"/>
        </a:xfrm>
        <a:custGeom>
          <a:avLst/>
          <a:gdLst/>
          <a:ahLst/>
          <a:cxnLst/>
          <a:rect l="0" t="0" r="0" b="0"/>
          <a:pathLst>
            <a:path>
              <a:moveTo>
                <a:pt x="0" y="0"/>
              </a:moveTo>
              <a:lnTo>
                <a:pt x="0" y="203508"/>
              </a:lnTo>
              <a:lnTo>
                <a:pt x="1056584" y="203508"/>
              </a:lnTo>
              <a:lnTo>
                <a:pt x="1056584" y="364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613C5B-CF75-4EDC-BE8C-6B02417672EA}">
      <dsp:nvSpPr>
        <dsp:cNvPr id="0" name=""/>
        <dsp:cNvSpPr/>
      </dsp:nvSpPr>
      <dsp:spPr>
        <a:xfrm>
          <a:off x="768484" y="785033"/>
          <a:ext cx="801166" cy="364718"/>
        </a:xfrm>
        <a:custGeom>
          <a:avLst/>
          <a:gdLst/>
          <a:ahLst/>
          <a:cxnLst/>
          <a:rect l="0" t="0" r="0" b="0"/>
          <a:pathLst>
            <a:path>
              <a:moveTo>
                <a:pt x="801166" y="0"/>
              </a:moveTo>
              <a:lnTo>
                <a:pt x="801166" y="203508"/>
              </a:lnTo>
              <a:lnTo>
                <a:pt x="0" y="203508"/>
              </a:lnTo>
              <a:lnTo>
                <a:pt x="0" y="364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5855F4-5F80-42BA-A45F-562956F32CBC}">
      <dsp:nvSpPr>
        <dsp:cNvPr id="0" name=""/>
        <dsp:cNvSpPr/>
      </dsp:nvSpPr>
      <dsp:spPr>
        <a:xfrm>
          <a:off x="801985" y="17367"/>
          <a:ext cx="1535331" cy="767665"/>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fi-FI" sz="2300" kern="1200" dirty="0" smtClean="0"/>
            <a:t>työnjako</a:t>
          </a:r>
          <a:endParaRPr lang="fi-FI" sz="2300" kern="1200" dirty="0"/>
        </a:p>
      </dsp:txBody>
      <dsp:txXfrm>
        <a:off x="801985" y="17367"/>
        <a:ext cx="1535331" cy="767665"/>
      </dsp:txXfrm>
    </dsp:sp>
    <dsp:sp modelId="{D1407670-C796-4591-A30B-BCC17179612D}">
      <dsp:nvSpPr>
        <dsp:cNvPr id="0" name=""/>
        <dsp:cNvSpPr/>
      </dsp:nvSpPr>
      <dsp:spPr>
        <a:xfrm>
          <a:off x="818" y="1149751"/>
          <a:ext cx="1535331" cy="767665"/>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fi-FI" sz="2300" kern="1200" dirty="0" smtClean="0"/>
            <a:t>tehtäväsiirto</a:t>
          </a:r>
          <a:endParaRPr lang="fi-FI" sz="2300" kern="1200" dirty="0"/>
        </a:p>
      </dsp:txBody>
      <dsp:txXfrm>
        <a:off x="818" y="1149751"/>
        <a:ext cx="1535331" cy="767665"/>
      </dsp:txXfrm>
    </dsp:sp>
    <dsp:sp modelId="{1D856DEE-FD76-4869-B650-4D34F8EBF366}">
      <dsp:nvSpPr>
        <dsp:cNvPr id="0" name=""/>
        <dsp:cNvSpPr/>
      </dsp:nvSpPr>
      <dsp:spPr>
        <a:xfrm>
          <a:off x="1858569" y="1149751"/>
          <a:ext cx="1535331" cy="767665"/>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fi-FI" sz="2300" kern="1200" dirty="0" smtClean="0"/>
            <a:t>laajennettu tehtäväkuva</a:t>
          </a:r>
          <a:endParaRPr lang="fi-FI" sz="2300" kern="1200" dirty="0"/>
        </a:p>
      </dsp:txBody>
      <dsp:txXfrm>
        <a:off x="1858569" y="1149751"/>
        <a:ext cx="1535331" cy="7676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736AB77F-D8AB-45A3-89E4-A8DC6BF210FB}" type="datetimeFigureOut">
              <a:rPr lang="fi-FI" smtClean="0"/>
              <a:t>29.4.2016</a:t>
            </a:fld>
            <a:endParaRPr lang="fi-FI"/>
          </a:p>
        </p:txBody>
      </p:sp>
      <p:sp>
        <p:nvSpPr>
          <p:cNvPr id="4" name="Dian kuvan paikkamerkki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2E00A3A1-095C-4AA8-9777-5CD4DD31343D}" type="slidenum">
              <a:rPr lang="fi-FI" smtClean="0"/>
              <a:t>‹#›</a:t>
            </a:fld>
            <a:endParaRPr lang="fi-FI"/>
          </a:p>
        </p:txBody>
      </p:sp>
    </p:spTree>
    <p:extLst>
      <p:ext uri="{BB962C8B-B14F-4D97-AF65-F5344CB8AC3E}">
        <p14:creationId xmlns:p14="http://schemas.microsoft.com/office/powerpoint/2010/main" val="1639264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2E00A3A1-095C-4AA8-9777-5CD4DD31343D}" type="slidenum">
              <a:rPr lang="fi-FI" smtClean="0"/>
              <a:t>1</a:t>
            </a:fld>
            <a:endParaRPr lang="fi-FI"/>
          </a:p>
        </p:txBody>
      </p:sp>
    </p:spTree>
    <p:extLst>
      <p:ext uri="{BB962C8B-B14F-4D97-AF65-F5344CB8AC3E}">
        <p14:creationId xmlns:p14="http://schemas.microsoft.com/office/powerpoint/2010/main" val="3357837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Eniten tehtäviä siirtynyt lääkäreiltä ja kemisteiltä:</a:t>
            </a:r>
            <a:r>
              <a:rPr lang="fi-FI" baseline="0" dirty="0" smtClean="0"/>
              <a:t> </a:t>
            </a:r>
            <a:r>
              <a:rPr lang="fi-FI" sz="1200" kern="1200" dirty="0" smtClean="0">
                <a:solidFill>
                  <a:schemeClr val="tx1"/>
                </a:solidFill>
                <a:effectLst/>
                <a:latin typeface="+mn-lt"/>
                <a:ea typeface="+mn-ea"/>
                <a:cs typeface="+mn-cs"/>
              </a:rPr>
              <a:t>Näistä yleisin on laboratoriotutkimustulosten analysointi ja tulosten vastaaminen sekä laadunhallintaan liittyvät tehtävät</a:t>
            </a:r>
          </a:p>
          <a:p>
            <a:endParaRPr lang="fi-FI" sz="1200" kern="1200" dirty="0" smtClean="0">
              <a:solidFill>
                <a:schemeClr val="tx1"/>
              </a:solidFill>
              <a:effectLst/>
              <a:latin typeface="+mn-lt"/>
              <a:ea typeface="+mn-ea"/>
              <a:cs typeface="+mn-cs"/>
            </a:endParaRPr>
          </a:p>
          <a:p>
            <a:r>
              <a:rPr lang="fi-FI" sz="1200" kern="1200" dirty="0" smtClean="0">
                <a:solidFill>
                  <a:schemeClr val="tx1"/>
                </a:solidFill>
                <a:effectLst/>
                <a:latin typeface="+mn-lt"/>
                <a:ea typeface="+mn-ea"/>
                <a:cs typeface="+mn-cs"/>
              </a:rPr>
              <a:t>Lääkevalmisteiden antaminen potilaalle suonen sisäisesti</a:t>
            </a:r>
          </a:p>
          <a:p>
            <a:endParaRPr lang="fi-FI" sz="1200" kern="1200" dirty="0" smtClean="0">
              <a:solidFill>
                <a:schemeClr val="tx1"/>
              </a:solidFill>
              <a:effectLst/>
              <a:latin typeface="+mn-lt"/>
              <a:ea typeface="+mn-ea"/>
              <a:cs typeface="+mn-cs"/>
            </a:endParaRPr>
          </a:p>
          <a:p>
            <a:r>
              <a:rPr lang="fi-FI" sz="1200" kern="1200" dirty="0" smtClean="0">
                <a:solidFill>
                  <a:schemeClr val="tx1"/>
                </a:solidFill>
                <a:effectLst/>
                <a:latin typeface="+mn-lt"/>
                <a:ea typeface="+mn-ea"/>
                <a:cs typeface="+mn-cs"/>
              </a:rPr>
              <a:t>Biologeilta siirtynyt menetelmien kehittämiseen liittyviä tehtäviä ja </a:t>
            </a:r>
            <a:r>
              <a:rPr lang="fi-FI" sz="1200" kern="1200" dirty="0" err="1" smtClean="0">
                <a:solidFill>
                  <a:schemeClr val="tx1"/>
                </a:solidFill>
                <a:effectLst/>
                <a:latin typeface="+mn-lt"/>
                <a:ea typeface="+mn-ea"/>
                <a:cs typeface="+mn-cs"/>
              </a:rPr>
              <a:t>laboratoriotulosen</a:t>
            </a:r>
            <a:r>
              <a:rPr lang="fi-FI" sz="1200" kern="1200" dirty="0" smtClean="0">
                <a:solidFill>
                  <a:schemeClr val="tx1"/>
                </a:solidFill>
                <a:effectLst/>
                <a:latin typeface="+mn-lt"/>
                <a:ea typeface="+mn-ea"/>
                <a:cs typeface="+mn-cs"/>
              </a:rPr>
              <a:t> vastaamista</a:t>
            </a:r>
          </a:p>
          <a:p>
            <a:r>
              <a:rPr lang="fi-FI" sz="1200" kern="1200" dirty="0" smtClean="0">
                <a:solidFill>
                  <a:schemeClr val="tx1"/>
                </a:solidFill>
                <a:effectLst/>
                <a:latin typeface="+mn-lt"/>
                <a:ea typeface="+mn-ea"/>
                <a:cs typeface="+mn-cs"/>
              </a:rPr>
              <a:t>Osastosihteereiden tehtäviä, asiakaspalvelua ajanvarauspuhelimessa ja näytteiden lähettämistä</a:t>
            </a:r>
            <a:endParaRPr lang="fi-FI" dirty="0" smtClean="0"/>
          </a:p>
          <a:p>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10</a:t>
            </a:fld>
            <a:endParaRPr lang="fi-FI"/>
          </a:p>
        </p:txBody>
      </p:sp>
    </p:spTree>
    <p:extLst>
      <p:ext uri="{BB962C8B-B14F-4D97-AF65-F5344CB8AC3E}">
        <p14:creationId xmlns:p14="http://schemas.microsoft.com/office/powerpoint/2010/main" val="1077061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11</a:t>
            </a:fld>
            <a:endParaRPr lang="fi-FI"/>
          </a:p>
        </p:txBody>
      </p:sp>
    </p:spTree>
    <p:extLst>
      <p:ext uri="{BB962C8B-B14F-4D97-AF65-F5344CB8AC3E}">
        <p14:creationId xmlns:p14="http://schemas.microsoft.com/office/powerpoint/2010/main" val="2840076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Eniten siirtynyt lähihoitajille</a:t>
            </a:r>
          </a:p>
          <a:p>
            <a:r>
              <a:rPr lang="fi-FI" dirty="0" smtClean="0"/>
              <a:t>Lähihoitajia työskentelee 27 % laboratoriosta</a:t>
            </a:r>
          </a:p>
          <a:p>
            <a:r>
              <a:rPr lang="fi-FI" sz="1200" kern="1200" dirty="0" smtClean="0">
                <a:solidFill>
                  <a:schemeClr val="tx1"/>
                </a:solidFill>
                <a:effectLst/>
                <a:latin typeface="+mn-lt"/>
                <a:ea typeface="+mn-ea"/>
                <a:cs typeface="+mn-cs"/>
              </a:rPr>
              <a:t>Tehtävät liittyivät näytteenottoon ja asiakaspalveluun. Näytteenottotehtäviä ja POC- analytiikkaa oli siirtynyt myös sairaanhoitajille</a:t>
            </a:r>
          </a:p>
          <a:p>
            <a:r>
              <a:rPr lang="fi-FI" sz="1200" kern="1200" dirty="0" smtClean="0">
                <a:solidFill>
                  <a:schemeClr val="tx1"/>
                </a:solidFill>
                <a:effectLst/>
                <a:latin typeface="+mn-lt"/>
                <a:ea typeface="+mn-ea"/>
                <a:cs typeface="+mn-cs"/>
              </a:rPr>
              <a:t>Muutamien vastausten mukaan obduktiopreparaattoreille ja lääkintävahtimestareille on siirtynyt kudosnäytteiden leikkaaminen mikrotomilla</a:t>
            </a:r>
            <a:endParaRPr lang="fi-FI" dirty="0" smtClean="0"/>
          </a:p>
          <a:p>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12</a:t>
            </a:fld>
            <a:endParaRPr lang="fi-FI"/>
          </a:p>
        </p:txBody>
      </p:sp>
    </p:spTree>
    <p:extLst>
      <p:ext uri="{BB962C8B-B14F-4D97-AF65-F5344CB8AC3E}">
        <p14:creationId xmlns:p14="http://schemas.microsoft.com/office/powerpoint/2010/main" val="652716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2E00A3A1-095C-4AA8-9777-5CD4DD31343D}" type="slidenum">
              <a:rPr lang="fi-FI" smtClean="0"/>
              <a:t>13</a:t>
            </a:fld>
            <a:endParaRPr lang="fi-FI"/>
          </a:p>
        </p:txBody>
      </p:sp>
    </p:spTree>
    <p:extLst>
      <p:ext uri="{BB962C8B-B14F-4D97-AF65-F5344CB8AC3E}">
        <p14:creationId xmlns:p14="http://schemas.microsoft.com/office/powerpoint/2010/main" val="28071356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dirty="0" smtClean="0"/>
              <a:t>hormonilääkkeiden antaminen</a:t>
            </a:r>
          </a:p>
          <a:p>
            <a:pPr marL="0" marR="0" indent="0" algn="l" defTabSz="914400" rtl="0" eaLnBrk="1" fontAlgn="auto" latinLnBrk="0" hangingPunct="1">
              <a:lnSpc>
                <a:spcPct val="100000"/>
              </a:lnSpc>
              <a:spcBef>
                <a:spcPts val="0"/>
              </a:spcBef>
              <a:spcAft>
                <a:spcPts val="0"/>
              </a:spcAft>
              <a:buClrTx/>
              <a:buSzTx/>
              <a:buFontTx/>
              <a:buNone/>
              <a:tabLst/>
              <a:defRPr/>
            </a:pPr>
            <a:endParaRPr lang="fi-FI"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i-FI" dirty="0" smtClean="0"/>
              <a:t>?? Kuuluuko bioanalyytikon peruskoulutukseen, käsitteiden määrittelyn mukaan</a:t>
            </a:r>
            <a:r>
              <a:rPr lang="fi-FI" baseline="0" dirty="0" smtClean="0"/>
              <a:t> tehtävän kuvan laajentuminen tarkoittaa, että ei kuulu peruskoulutukseen</a:t>
            </a:r>
            <a:endParaRPr lang="fi-FI" dirty="0" smtClean="0"/>
          </a:p>
          <a:p>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14</a:t>
            </a:fld>
            <a:endParaRPr lang="fi-FI"/>
          </a:p>
        </p:txBody>
      </p:sp>
    </p:spTree>
    <p:extLst>
      <p:ext uri="{BB962C8B-B14F-4D97-AF65-F5344CB8AC3E}">
        <p14:creationId xmlns:p14="http://schemas.microsoft.com/office/powerpoint/2010/main" val="4090979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Bioanalyytikoilta siirtyneitä: näytteenottotehtävät lähihoitajille ja sairaanhoitajille, koska bioanalyytikoita</a:t>
            </a:r>
            <a:r>
              <a:rPr lang="fi-FI" baseline="0" dirty="0" smtClean="0"/>
              <a:t> ei riitä, pienemmissä laboratorioissa terveydenhoitajille, näytteiden otto, esikäsittely, </a:t>
            </a:r>
            <a:r>
              <a:rPr lang="fi-FI" baseline="0" dirty="0" err="1" smtClean="0"/>
              <a:t>spirometriat</a:t>
            </a:r>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15</a:t>
            </a:fld>
            <a:endParaRPr lang="fi-FI"/>
          </a:p>
        </p:txBody>
      </p:sp>
    </p:spTree>
    <p:extLst>
      <p:ext uri="{BB962C8B-B14F-4D97-AF65-F5344CB8AC3E}">
        <p14:creationId xmlns:p14="http://schemas.microsoft.com/office/powerpoint/2010/main" val="4660469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33% kirjallisesti</a:t>
            </a:r>
          </a:p>
          <a:p>
            <a:r>
              <a:rPr lang="fi-FI" dirty="0" smtClean="0"/>
              <a:t>33 % suullisesti</a:t>
            </a:r>
          </a:p>
          <a:p>
            <a:r>
              <a:rPr lang="fi-FI" dirty="0" smtClean="0"/>
              <a:t>20 % ei ollenkaan</a:t>
            </a:r>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16</a:t>
            </a:fld>
            <a:endParaRPr lang="fi-FI"/>
          </a:p>
        </p:txBody>
      </p:sp>
    </p:spTree>
    <p:extLst>
      <p:ext uri="{BB962C8B-B14F-4D97-AF65-F5344CB8AC3E}">
        <p14:creationId xmlns:p14="http://schemas.microsoft.com/office/powerpoint/2010/main" val="3604263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näyttö 18 %</a:t>
            </a:r>
          </a:p>
          <a:p>
            <a:endParaRPr lang="fi-FI" dirty="0" smtClean="0"/>
          </a:p>
          <a:p>
            <a:r>
              <a:rPr lang="fi-FI" dirty="0" smtClean="0"/>
              <a:t>Osaamista ei varmisteta 8%</a:t>
            </a:r>
          </a:p>
          <a:p>
            <a:endParaRPr lang="fi-FI" dirty="0" smtClean="0"/>
          </a:p>
          <a:p>
            <a:r>
              <a:rPr lang="fi-FI" dirty="0" smtClean="0"/>
              <a:t>Lisäksi</a:t>
            </a:r>
            <a:r>
              <a:rPr lang="fi-FI" baseline="0" dirty="0" smtClean="0"/>
              <a:t> jo</a:t>
            </a:r>
            <a:r>
              <a:rPr lang="fi-FI" dirty="0" smtClean="0"/>
              <a:t>ukko näiden yhdistelmiä</a:t>
            </a:r>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17</a:t>
            </a:fld>
            <a:endParaRPr lang="fi-FI"/>
          </a:p>
        </p:txBody>
      </p:sp>
    </p:spTree>
    <p:extLst>
      <p:ext uri="{BB962C8B-B14F-4D97-AF65-F5344CB8AC3E}">
        <p14:creationId xmlns:p14="http://schemas.microsoft.com/office/powerpoint/2010/main" val="28655350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2E00A3A1-095C-4AA8-9777-5CD4DD31343D}" type="slidenum">
              <a:rPr lang="fi-FI" smtClean="0"/>
              <a:t>18</a:t>
            </a:fld>
            <a:endParaRPr lang="fi-FI"/>
          </a:p>
        </p:txBody>
      </p:sp>
    </p:spTree>
    <p:extLst>
      <p:ext uri="{BB962C8B-B14F-4D97-AF65-F5344CB8AC3E}">
        <p14:creationId xmlns:p14="http://schemas.microsoft.com/office/powerpoint/2010/main" val="33318720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Jos</a:t>
            </a:r>
            <a:r>
              <a:rPr lang="fi-FI" baseline="0" dirty="0" smtClean="0"/>
              <a:t> palataan työjaosta ja vastuusta sopimiseen… jos ei ole sovittu, ei varmastikaan palkkavaikutusta</a:t>
            </a:r>
          </a:p>
          <a:p>
            <a:endParaRPr lang="fi-FI" baseline="0" dirty="0" smtClean="0"/>
          </a:p>
          <a:p>
            <a:r>
              <a:rPr lang="fi-FI" baseline="0" dirty="0" smtClean="0"/>
              <a:t>Palkkavaikutus tämän tutkimuksen mukaan 50-500 €/ kk</a:t>
            </a:r>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19</a:t>
            </a:fld>
            <a:endParaRPr lang="fi-FI"/>
          </a:p>
        </p:txBody>
      </p:sp>
    </p:spTree>
    <p:extLst>
      <p:ext uri="{BB962C8B-B14F-4D97-AF65-F5344CB8AC3E}">
        <p14:creationId xmlns:p14="http://schemas.microsoft.com/office/powerpoint/2010/main" val="3678579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2E00A3A1-095C-4AA8-9777-5CD4DD31343D}" type="slidenum">
              <a:rPr lang="fi-FI" smtClean="0"/>
              <a:t>2</a:t>
            </a:fld>
            <a:endParaRPr lang="fi-FI"/>
          </a:p>
        </p:txBody>
      </p:sp>
    </p:spTree>
    <p:extLst>
      <p:ext uri="{BB962C8B-B14F-4D97-AF65-F5344CB8AC3E}">
        <p14:creationId xmlns:p14="http://schemas.microsoft.com/office/powerpoint/2010/main" val="24292101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Mikä on normaalia työn kehittymissä, </a:t>
            </a:r>
            <a:r>
              <a:rPr lang="fi-FI" dirty="0" err="1" smtClean="0"/>
              <a:t>työssäkehittymistä</a:t>
            </a:r>
            <a:endParaRPr lang="fi-FI" dirty="0" smtClean="0"/>
          </a:p>
          <a:p>
            <a:endParaRPr lang="fi-FI" dirty="0" smtClean="0"/>
          </a:p>
          <a:p>
            <a:r>
              <a:rPr lang="fi-FI" dirty="0" smtClean="0"/>
              <a:t>Kaikesta ei pidä kassan kilahtaa!!!</a:t>
            </a:r>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20</a:t>
            </a:fld>
            <a:endParaRPr lang="fi-FI"/>
          </a:p>
        </p:txBody>
      </p:sp>
    </p:spTree>
    <p:extLst>
      <p:ext uri="{BB962C8B-B14F-4D97-AF65-F5344CB8AC3E}">
        <p14:creationId xmlns:p14="http://schemas.microsoft.com/office/powerpoint/2010/main" val="36475854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err="1" smtClean="0"/>
              <a:t>Soten</a:t>
            </a:r>
            <a:r>
              <a:rPr lang="fi-FI" dirty="0" smtClean="0"/>
              <a:t> tuomat muutokset tehtäväkuviin, palveluketjujen sujuvuus, kustannusten hallinta</a:t>
            </a:r>
          </a:p>
          <a:p>
            <a:endParaRPr lang="fi-FI" dirty="0" smtClean="0"/>
          </a:p>
          <a:p>
            <a:r>
              <a:rPr lang="fi-FI" dirty="0" smtClean="0"/>
              <a:t>Valtiontalouden tarkastusviraston tuoreen raportin mukaan työnjaon kehittäminen on välttämätöntä, jotta taloudellisen kestävyysvajeen aikana voidaan turvata riittävät </a:t>
            </a:r>
            <a:r>
              <a:rPr lang="fi-FI" dirty="0" err="1" smtClean="0"/>
              <a:t>sote</a:t>
            </a:r>
            <a:r>
              <a:rPr lang="fi-FI" dirty="0" smtClean="0"/>
              <a:t>-palvelut.</a:t>
            </a:r>
          </a:p>
          <a:p>
            <a:endParaRPr lang="fi-FI" dirty="0" smtClean="0"/>
          </a:p>
          <a:p>
            <a:endParaRPr lang="fi-FI" dirty="0" smtClean="0"/>
          </a:p>
          <a:p>
            <a:r>
              <a:rPr lang="fi-FI" dirty="0" smtClean="0"/>
              <a:t>Hallituksen kaavailut kelpoisuusehtojen madaltamisesta, normien purkutalkoot</a:t>
            </a:r>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21</a:t>
            </a:fld>
            <a:endParaRPr lang="fi-FI"/>
          </a:p>
        </p:txBody>
      </p:sp>
    </p:spTree>
    <p:extLst>
      <p:ext uri="{BB962C8B-B14F-4D97-AF65-F5344CB8AC3E}">
        <p14:creationId xmlns:p14="http://schemas.microsoft.com/office/powerpoint/2010/main" val="24795970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err="1" smtClean="0"/>
              <a:t>Soteenkin</a:t>
            </a:r>
            <a:r>
              <a:rPr lang="fi-FI" dirty="0" smtClean="0"/>
              <a:t> liittyen tarvitaanko bioanalyytikoille uusia rooleja terveydenhuollossa</a:t>
            </a:r>
          </a:p>
          <a:p>
            <a:endParaRPr lang="fi-FI" dirty="0" smtClean="0"/>
          </a:p>
          <a:p>
            <a:r>
              <a:rPr lang="fi-FI" dirty="0" err="1" smtClean="0"/>
              <a:t>Palkkaus:Työnantajien</a:t>
            </a:r>
            <a:r>
              <a:rPr lang="fi-FI" dirty="0" smtClean="0"/>
              <a:t> rooli</a:t>
            </a:r>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22</a:t>
            </a:fld>
            <a:endParaRPr lang="fi-FI"/>
          </a:p>
        </p:txBody>
      </p:sp>
    </p:spTree>
    <p:extLst>
      <p:ext uri="{BB962C8B-B14F-4D97-AF65-F5344CB8AC3E}">
        <p14:creationId xmlns:p14="http://schemas.microsoft.com/office/powerpoint/2010/main" val="10015268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2E00A3A1-095C-4AA8-9777-5CD4DD31343D}" type="slidenum">
              <a:rPr lang="fi-FI" smtClean="0"/>
              <a:t>23</a:t>
            </a:fld>
            <a:endParaRPr lang="fi-FI"/>
          </a:p>
        </p:txBody>
      </p:sp>
    </p:spTree>
    <p:extLst>
      <p:ext uri="{BB962C8B-B14F-4D97-AF65-F5344CB8AC3E}">
        <p14:creationId xmlns:p14="http://schemas.microsoft.com/office/powerpoint/2010/main" val="17303743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2E00A3A1-095C-4AA8-9777-5CD4DD31343D}" type="slidenum">
              <a:rPr lang="fi-FI" smtClean="0"/>
              <a:t>24</a:t>
            </a:fld>
            <a:endParaRPr lang="fi-FI"/>
          </a:p>
        </p:txBody>
      </p:sp>
    </p:spTree>
    <p:extLst>
      <p:ext uri="{BB962C8B-B14F-4D97-AF65-F5344CB8AC3E}">
        <p14:creationId xmlns:p14="http://schemas.microsoft.com/office/powerpoint/2010/main" val="15270470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25</a:t>
            </a:fld>
            <a:endParaRPr lang="fi-FI"/>
          </a:p>
        </p:txBody>
      </p:sp>
    </p:spTree>
    <p:extLst>
      <p:ext uri="{BB962C8B-B14F-4D97-AF65-F5344CB8AC3E}">
        <p14:creationId xmlns:p14="http://schemas.microsoft.com/office/powerpoint/2010/main" val="835906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2E00A3A1-095C-4AA8-9777-5CD4DD31343D}" type="slidenum">
              <a:rPr lang="fi-FI" smtClean="0"/>
              <a:t>3</a:t>
            </a:fld>
            <a:endParaRPr lang="fi-FI"/>
          </a:p>
        </p:txBody>
      </p:sp>
    </p:spTree>
    <p:extLst>
      <p:ext uri="{BB962C8B-B14F-4D97-AF65-F5344CB8AC3E}">
        <p14:creationId xmlns:p14="http://schemas.microsoft.com/office/powerpoint/2010/main" val="1215235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dirty="0" smtClean="0"/>
              <a:t>Työnjaolla tarkoitetaan toiminnan ja tehtävien järjestämistä tarkoituksenomaisella tavalla eri ammattiryhmien välisen osaamisen näkökulmasta</a:t>
            </a:r>
          </a:p>
          <a:p>
            <a:pPr marL="0" marR="0" indent="0" algn="l" defTabSz="914400" rtl="0" eaLnBrk="1" fontAlgn="auto" latinLnBrk="0" hangingPunct="1">
              <a:lnSpc>
                <a:spcPct val="100000"/>
              </a:lnSpc>
              <a:spcBef>
                <a:spcPts val="0"/>
              </a:spcBef>
              <a:spcAft>
                <a:spcPts val="0"/>
              </a:spcAft>
              <a:buClrTx/>
              <a:buSzTx/>
              <a:buFontTx/>
              <a:buNone/>
              <a:tabLst/>
              <a:defRPr/>
            </a:pPr>
            <a:endParaRPr lang="fi-FI"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i-FI" dirty="0" smtClean="0"/>
              <a:t>Organisaatiossa tapahtuva henkilöstöryhmien välinen työnjako on yläkäsite</a:t>
            </a:r>
          </a:p>
          <a:p>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4</a:t>
            </a:fld>
            <a:endParaRPr lang="fi-FI"/>
          </a:p>
        </p:txBody>
      </p:sp>
    </p:spTree>
    <p:extLst>
      <p:ext uri="{BB962C8B-B14F-4D97-AF65-F5344CB8AC3E}">
        <p14:creationId xmlns:p14="http://schemas.microsoft.com/office/powerpoint/2010/main" val="592023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Tehtävä sisältyy osittain peruskoulukseen, mutta osa työnkuvasta muuttuu</a:t>
            </a:r>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5</a:t>
            </a:fld>
            <a:endParaRPr lang="fi-FI"/>
          </a:p>
        </p:txBody>
      </p:sp>
    </p:spTree>
    <p:extLst>
      <p:ext uri="{BB962C8B-B14F-4D97-AF65-F5344CB8AC3E}">
        <p14:creationId xmlns:p14="http://schemas.microsoft.com/office/powerpoint/2010/main" val="2638810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Edellyttää lisä ja tai täydennyskoulutusta</a:t>
            </a:r>
          </a:p>
          <a:p>
            <a:r>
              <a:rPr lang="fi-FI" dirty="0" smtClean="0"/>
              <a:t>Itsenäinen vastuu lisääntyy </a:t>
            </a:r>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6</a:t>
            </a:fld>
            <a:endParaRPr lang="fi-FI"/>
          </a:p>
        </p:txBody>
      </p:sp>
    </p:spTree>
    <p:extLst>
      <p:ext uri="{BB962C8B-B14F-4D97-AF65-F5344CB8AC3E}">
        <p14:creationId xmlns:p14="http://schemas.microsoft.com/office/powerpoint/2010/main" val="268031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b="0" i="0" kern="1200" dirty="0" smtClean="0">
                <a:solidFill>
                  <a:schemeClr val="tx1"/>
                </a:solidFill>
                <a:effectLst/>
                <a:latin typeface="+mn-lt"/>
                <a:ea typeface="+mn-ea"/>
                <a:cs typeface="+mn-cs"/>
              </a:rPr>
              <a:t>Laillistettu, luvan saanut tai nimikesuojattu ammattihenkilö on oikeutettu toimimaan asianomaisessa ammatissa ja käyttämään asianomaista ammattinimikettä. Nimikesuojattujen ammattihenkilöiden ammatissa voivat toimia muutkin henkilöt, joilla on riittävä koulutus, kokemus ja ammattitaito. Tämä ei kuitenkaan estä, jollei laissa tai lain nojalla annetussa asetuksessa toisin säädetä, laillistettuja, luvan saaneita tai nimikesuojattuja ammattihenkilöitä koulutuksensa, kokemuksensa ja ammattitaitonsa mukaisesti toimimasta toistensa tehtävissä silloin, kun se on perusteltua työjärjestelyjen ja terveyspalvelujen tuottamisen kannalta.</a:t>
            </a:r>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7</a:t>
            </a:fld>
            <a:endParaRPr lang="fi-FI"/>
          </a:p>
        </p:txBody>
      </p:sp>
    </p:spTree>
    <p:extLst>
      <p:ext uri="{BB962C8B-B14F-4D97-AF65-F5344CB8AC3E}">
        <p14:creationId xmlns:p14="http://schemas.microsoft.com/office/powerpoint/2010/main" val="2667541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2E00A3A1-095C-4AA8-9777-5CD4DD31343D}" type="slidenum">
              <a:rPr lang="fi-FI" smtClean="0"/>
              <a:t>8</a:t>
            </a:fld>
            <a:endParaRPr lang="fi-FI"/>
          </a:p>
        </p:txBody>
      </p:sp>
    </p:spTree>
    <p:extLst>
      <p:ext uri="{BB962C8B-B14F-4D97-AF65-F5344CB8AC3E}">
        <p14:creationId xmlns:p14="http://schemas.microsoft.com/office/powerpoint/2010/main" val="403567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2E00A3A1-095C-4AA8-9777-5CD4DD31343D}" type="slidenum">
              <a:rPr lang="fi-FI" smtClean="0"/>
              <a:t>9</a:t>
            </a:fld>
            <a:endParaRPr lang="fi-FI"/>
          </a:p>
        </p:txBody>
      </p:sp>
    </p:spTree>
    <p:extLst>
      <p:ext uri="{BB962C8B-B14F-4D97-AF65-F5344CB8AC3E}">
        <p14:creationId xmlns:p14="http://schemas.microsoft.com/office/powerpoint/2010/main" val="244510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91405614-1048-419D-A9B8-6FCCF0E98348}" type="datetimeFigureOut">
              <a:rPr lang="fi-FI" smtClean="0"/>
              <a:t>29.4.2016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D91D10F-4C5D-4F73-90C1-B2CDE271A19F}" type="slidenum">
              <a:rPr lang="fi-FI" smtClean="0"/>
              <a:t>‹#›</a:t>
            </a:fld>
            <a:endParaRPr lang="fi-FI"/>
          </a:p>
        </p:txBody>
      </p:sp>
    </p:spTree>
    <p:extLst>
      <p:ext uri="{BB962C8B-B14F-4D97-AF65-F5344CB8AC3E}">
        <p14:creationId xmlns:p14="http://schemas.microsoft.com/office/powerpoint/2010/main" val="1443445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91405614-1048-419D-A9B8-6FCCF0E98348}" type="datetimeFigureOut">
              <a:rPr lang="fi-FI" smtClean="0"/>
              <a:t>29.4.2016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D91D10F-4C5D-4F73-90C1-B2CDE271A19F}" type="slidenum">
              <a:rPr lang="fi-FI" smtClean="0"/>
              <a:t>‹#›</a:t>
            </a:fld>
            <a:endParaRPr lang="fi-FI"/>
          </a:p>
        </p:txBody>
      </p:sp>
    </p:spTree>
    <p:extLst>
      <p:ext uri="{BB962C8B-B14F-4D97-AF65-F5344CB8AC3E}">
        <p14:creationId xmlns:p14="http://schemas.microsoft.com/office/powerpoint/2010/main" val="1874147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91405614-1048-419D-A9B8-6FCCF0E98348}" type="datetimeFigureOut">
              <a:rPr lang="fi-FI" smtClean="0"/>
              <a:t>29.4.2016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D91D10F-4C5D-4F73-90C1-B2CDE271A19F}" type="slidenum">
              <a:rPr lang="fi-FI" smtClean="0"/>
              <a:t>‹#›</a:t>
            </a:fld>
            <a:endParaRPr lang="fi-FI"/>
          </a:p>
        </p:txBody>
      </p:sp>
    </p:spTree>
    <p:extLst>
      <p:ext uri="{BB962C8B-B14F-4D97-AF65-F5344CB8AC3E}">
        <p14:creationId xmlns:p14="http://schemas.microsoft.com/office/powerpoint/2010/main" val="2682472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91405614-1048-419D-A9B8-6FCCF0E98348}" type="datetimeFigureOut">
              <a:rPr lang="fi-FI" smtClean="0"/>
              <a:t>29.4.2016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D91D10F-4C5D-4F73-90C1-B2CDE271A19F}" type="slidenum">
              <a:rPr lang="fi-FI" smtClean="0"/>
              <a:t>‹#›</a:t>
            </a:fld>
            <a:endParaRPr lang="fi-FI"/>
          </a:p>
        </p:txBody>
      </p:sp>
    </p:spTree>
    <p:extLst>
      <p:ext uri="{BB962C8B-B14F-4D97-AF65-F5344CB8AC3E}">
        <p14:creationId xmlns:p14="http://schemas.microsoft.com/office/powerpoint/2010/main" val="110354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91405614-1048-419D-A9B8-6FCCF0E98348}" type="datetimeFigureOut">
              <a:rPr lang="fi-FI" smtClean="0"/>
              <a:t>29.4.2016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D91D10F-4C5D-4F73-90C1-B2CDE271A19F}" type="slidenum">
              <a:rPr lang="fi-FI" smtClean="0"/>
              <a:t>‹#›</a:t>
            </a:fld>
            <a:endParaRPr lang="fi-FI"/>
          </a:p>
        </p:txBody>
      </p:sp>
    </p:spTree>
    <p:extLst>
      <p:ext uri="{BB962C8B-B14F-4D97-AF65-F5344CB8AC3E}">
        <p14:creationId xmlns:p14="http://schemas.microsoft.com/office/powerpoint/2010/main" val="3970179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91405614-1048-419D-A9B8-6FCCF0E98348}" type="datetimeFigureOut">
              <a:rPr lang="fi-FI" smtClean="0"/>
              <a:t>29.4.2016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FD91D10F-4C5D-4F73-90C1-B2CDE271A19F}" type="slidenum">
              <a:rPr lang="fi-FI" smtClean="0"/>
              <a:t>‹#›</a:t>
            </a:fld>
            <a:endParaRPr lang="fi-FI"/>
          </a:p>
        </p:txBody>
      </p:sp>
    </p:spTree>
    <p:extLst>
      <p:ext uri="{BB962C8B-B14F-4D97-AF65-F5344CB8AC3E}">
        <p14:creationId xmlns:p14="http://schemas.microsoft.com/office/powerpoint/2010/main" val="2878069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91405614-1048-419D-A9B8-6FCCF0E98348}" type="datetimeFigureOut">
              <a:rPr lang="fi-FI" smtClean="0"/>
              <a:t>29.4.2016</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FD91D10F-4C5D-4F73-90C1-B2CDE271A19F}" type="slidenum">
              <a:rPr lang="fi-FI" smtClean="0"/>
              <a:t>‹#›</a:t>
            </a:fld>
            <a:endParaRPr lang="fi-FI"/>
          </a:p>
        </p:txBody>
      </p:sp>
    </p:spTree>
    <p:extLst>
      <p:ext uri="{BB962C8B-B14F-4D97-AF65-F5344CB8AC3E}">
        <p14:creationId xmlns:p14="http://schemas.microsoft.com/office/powerpoint/2010/main" val="3198560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91405614-1048-419D-A9B8-6FCCF0E98348}" type="datetimeFigureOut">
              <a:rPr lang="fi-FI" smtClean="0"/>
              <a:t>29.4.2016</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FD91D10F-4C5D-4F73-90C1-B2CDE271A19F}" type="slidenum">
              <a:rPr lang="fi-FI" smtClean="0"/>
              <a:t>‹#›</a:t>
            </a:fld>
            <a:endParaRPr lang="fi-FI"/>
          </a:p>
        </p:txBody>
      </p:sp>
    </p:spTree>
    <p:extLst>
      <p:ext uri="{BB962C8B-B14F-4D97-AF65-F5344CB8AC3E}">
        <p14:creationId xmlns:p14="http://schemas.microsoft.com/office/powerpoint/2010/main" val="3886617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91405614-1048-419D-A9B8-6FCCF0E98348}" type="datetimeFigureOut">
              <a:rPr lang="fi-FI" smtClean="0"/>
              <a:t>29.4.2016</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FD91D10F-4C5D-4F73-90C1-B2CDE271A19F}" type="slidenum">
              <a:rPr lang="fi-FI" smtClean="0"/>
              <a:t>‹#›</a:t>
            </a:fld>
            <a:endParaRPr lang="fi-FI"/>
          </a:p>
        </p:txBody>
      </p:sp>
    </p:spTree>
    <p:extLst>
      <p:ext uri="{BB962C8B-B14F-4D97-AF65-F5344CB8AC3E}">
        <p14:creationId xmlns:p14="http://schemas.microsoft.com/office/powerpoint/2010/main" val="1972784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91405614-1048-419D-A9B8-6FCCF0E98348}" type="datetimeFigureOut">
              <a:rPr lang="fi-FI" smtClean="0"/>
              <a:t>29.4.2016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FD91D10F-4C5D-4F73-90C1-B2CDE271A19F}" type="slidenum">
              <a:rPr lang="fi-FI" smtClean="0"/>
              <a:t>‹#›</a:t>
            </a:fld>
            <a:endParaRPr lang="fi-FI"/>
          </a:p>
        </p:txBody>
      </p:sp>
    </p:spTree>
    <p:extLst>
      <p:ext uri="{BB962C8B-B14F-4D97-AF65-F5344CB8AC3E}">
        <p14:creationId xmlns:p14="http://schemas.microsoft.com/office/powerpoint/2010/main" val="205828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91405614-1048-419D-A9B8-6FCCF0E98348}" type="datetimeFigureOut">
              <a:rPr lang="fi-FI" smtClean="0"/>
              <a:t>29.4.2016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FD91D10F-4C5D-4F73-90C1-B2CDE271A19F}" type="slidenum">
              <a:rPr lang="fi-FI" smtClean="0"/>
              <a:t>‹#›</a:t>
            </a:fld>
            <a:endParaRPr lang="fi-FI"/>
          </a:p>
        </p:txBody>
      </p:sp>
    </p:spTree>
    <p:extLst>
      <p:ext uri="{BB962C8B-B14F-4D97-AF65-F5344CB8AC3E}">
        <p14:creationId xmlns:p14="http://schemas.microsoft.com/office/powerpoint/2010/main" val="3180402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405614-1048-419D-A9B8-6FCCF0E98348}" type="datetimeFigureOut">
              <a:rPr lang="fi-FI" smtClean="0"/>
              <a:t>29.4.2016</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1D10F-4C5D-4F73-90C1-B2CDE271A19F}" type="slidenum">
              <a:rPr lang="fi-FI" smtClean="0"/>
              <a:t>‹#›</a:t>
            </a:fld>
            <a:endParaRPr lang="fi-FI"/>
          </a:p>
        </p:txBody>
      </p:sp>
    </p:spTree>
    <p:extLst>
      <p:ext uri="{BB962C8B-B14F-4D97-AF65-F5344CB8AC3E}">
        <p14:creationId xmlns:p14="http://schemas.microsoft.com/office/powerpoint/2010/main" val="3832252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facebook.com/events/16645455707469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Bioanalyytikon tehtäväsiirrot ja tehtäväkuvan laajentuminen</a:t>
            </a:r>
            <a:endParaRPr lang="fi-FI" dirty="0"/>
          </a:p>
        </p:txBody>
      </p:sp>
      <p:sp>
        <p:nvSpPr>
          <p:cNvPr id="3" name="Alaotsikko 2"/>
          <p:cNvSpPr>
            <a:spLocks noGrp="1"/>
          </p:cNvSpPr>
          <p:nvPr>
            <p:ph type="subTitle" idx="1"/>
          </p:nvPr>
        </p:nvSpPr>
        <p:spPr/>
        <p:txBody>
          <a:bodyPr/>
          <a:lstStyle/>
          <a:p>
            <a:r>
              <a:rPr lang="fi-FI" dirty="0" smtClean="0"/>
              <a:t>Kaija Sopenlehto</a:t>
            </a:r>
          </a:p>
          <a:p>
            <a:r>
              <a:rPr lang="fi-FI" dirty="0" smtClean="0"/>
              <a:t>Bioanalyytikko (</a:t>
            </a:r>
            <a:r>
              <a:rPr lang="fi-FI" dirty="0" err="1" smtClean="0"/>
              <a:t>yamk</a:t>
            </a:r>
            <a:r>
              <a:rPr lang="fi-FI" dirty="0"/>
              <a:t>)</a:t>
            </a:r>
            <a:endParaRPr lang="fi-FI" dirty="0" smtClean="0"/>
          </a:p>
          <a:p>
            <a:r>
              <a:rPr lang="fi-FI" dirty="0" smtClean="0"/>
              <a:t>Suomen Bioanalyytikkoliitto ry</a:t>
            </a:r>
            <a:endParaRPr lang="fi-FI" dirty="0"/>
          </a:p>
        </p:txBody>
      </p:sp>
      <p:pic>
        <p:nvPicPr>
          <p:cNvPr id="4" name="Kuva 3"/>
          <p:cNvPicPr>
            <a:picLocks noChangeAspect="1"/>
          </p:cNvPicPr>
          <p:nvPr/>
        </p:nvPicPr>
        <p:blipFill>
          <a:blip r:embed="rId3"/>
          <a:stretch>
            <a:fillRect/>
          </a:stretch>
        </p:blipFill>
        <p:spPr>
          <a:xfrm>
            <a:off x="7596336" y="5157192"/>
            <a:ext cx="1228725" cy="1171575"/>
          </a:xfrm>
          <a:prstGeom prst="rect">
            <a:avLst/>
          </a:prstGeom>
        </p:spPr>
      </p:pic>
    </p:spTree>
    <p:extLst>
      <p:ext uri="{BB962C8B-B14F-4D97-AF65-F5344CB8AC3E}">
        <p14:creationId xmlns:p14="http://schemas.microsoft.com/office/powerpoint/2010/main" val="1006201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Mitä tehtäviä siirtynyt bioanalyytikoille?</a:t>
            </a:r>
            <a:endParaRPr lang="fi-FI" dirty="0"/>
          </a:p>
        </p:txBody>
      </p:sp>
      <p:sp>
        <p:nvSpPr>
          <p:cNvPr id="3" name="Sisällön paikkamerkki 2"/>
          <p:cNvSpPr>
            <a:spLocks noGrp="1"/>
          </p:cNvSpPr>
          <p:nvPr>
            <p:ph idx="1"/>
          </p:nvPr>
        </p:nvSpPr>
        <p:spPr/>
        <p:txBody>
          <a:bodyPr>
            <a:normAutofit/>
          </a:bodyPr>
          <a:lstStyle/>
          <a:p>
            <a:r>
              <a:rPr lang="fi-FI" dirty="0"/>
              <a:t>laboratoriotutkimustulosten analysointi ja tulosten </a:t>
            </a:r>
            <a:r>
              <a:rPr lang="fi-FI" dirty="0" smtClean="0"/>
              <a:t>vastaaminen</a:t>
            </a:r>
          </a:p>
          <a:p>
            <a:r>
              <a:rPr lang="fi-FI" dirty="0" smtClean="0"/>
              <a:t>laadunhallintaan </a:t>
            </a:r>
            <a:r>
              <a:rPr lang="fi-FI" dirty="0"/>
              <a:t>liittyvät </a:t>
            </a:r>
            <a:r>
              <a:rPr lang="fi-FI" dirty="0" smtClean="0"/>
              <a:t>tehtävät</a:t>
            </a:r>
          </a:p>
          <a:p>
            <a:r>
              <a:rPr lang="fi-FI" dirty="0"/>
              <a:t>m</a:t>
            </a:r>
            <a:r>
              <a:rPr lang="fi-FI" dirty="0" smtClean="0"/>
              <a:t>enetelmien kehitystyö</a:t>
            </a:r>
          </a:p>
          <a:p>
            <a:r>
              <a:rPr lang="fi-FI" dirty="0" smtClean="0"/>
              <a:t>lääkevalmisteiden </a:t>
            </a:r>
            <a:r>
              <a:rPr lang="fi-FI" dirty="0"/>
              <a:t>antaminen potilaalle suonen </a:t>
            </a:r>
            <a:r>
              <a:rPr lang="fi-FI" dirty="0" smtClean="0"/>
              <a:t>sisäisesti</a:t>
            </a:r>
          </a:p>
          <a:p>
            <a:r>
              <a:rPr lang="fi-FI" dirty="0" smtClean="0"/>
              <a:t>osastosihteereiden tehtäviä</a:t>
            </a:r>
          </a:p>
          <a:p>
            <a:endParaRPr lang="fi-FI" dirty="0" smtClean="0"/>
          </a:p>
          <a:p>
            <a:endParaRPr lang="fi-FI" dirty="0"/>
          </a:p>
          <a:p>
            <a:endParaRPr lang="fi-FI" dirty="0"/>
          </a:p>
          <a:p>
            <a:endParaRPr lang="fi-FI" dirty="0"/>
          </a:p>
        </p:txBody>
      </p:sp>
    </p:spTree>
    <p:extLst>
      <p:ext uri="{BB962C8B-B14F-4D97-AF65-F5344CB8AC3E}">
        <p14:creationId xmlns:p14="http://schemas.microsoft.com/office/powerpoint/2010/main" val="2224778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Tehtäväsiirrot bioanalyytikoilta</a:t>
            </a:r>
            <a:endParaRPr lang="fi-FI" dirty="0"/>
          </a:p>
        </p:txBody>
      </p:sp>
      <p:pic>
        <p:nvPicPr>
          <p:cNvPr id="4" name="Sisällön paikkamerkki 3"/>
          <p:cNvPicPr>
            <a:picLocks noGrp="1" noChangeAspect="1"/>
          </p:cNvPicPr>
          <p:nvPr>
            <p:ph idx="1"/>
          </p:nvPr>
        </p:nvPicPr>
        <p:blipFill>
          <a:blip r:embed="rId3"/>
          <a:stretch>
            <a:fillRect/>
          </a:stretch>
        </p:blipFill>
        <p:spPr>
          <a:xfrm>
            <a:off x="7455301" y="5085184"/>
            <a:ext cx="1231499" cy="1170533"/>
          </a:xfrm>
          <a:prstGeom prst="rect">
            <a:avLst/>
          </a:prstGeom>
        </p:spPr>
      </p:pic>
      <p:sp>
        <p:nvSpPr>
          <p:cNvPr id="5" name="Sisällön paikkamerkki 2"/>
          <p:cNvSpPr txBox="1">
            <a:spLocks/>
          </p:cNvSpPr>
          <p:nvPr/>
        </p:nvSpPr>
        <p:spPr>
          <a:xfrm>
            <a:off x="457200" y="16288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fi-FI" dirty="0"/>
          </a:p>
        </p:txBody>
      </p:sp>
      <p:pic>
        <p:nvPicPr>
          <p:cNvPr id="7" name="Kuva 6"/>
          <p:cNvPicPr>
            <a:picLocks noChangeAspect="1"/>
          </p:cNvPicPr>
          <p:nvPr/>
        </p:nvPicPr>
        <p:blipFill>
          <a:blip r:embed="rId4"/>
          <a:stretch>
            <a:fillRect/>
          </a:stretch>
        </p:blipFill>
        <p:spPr>
          <a:xfrm>
            <a:off x="1370909" y="1423477"/>
            <a:ext cx="6402181" cy="3661707"/>
          </a:xfrm>
          <a:prstGeom prst="rect">
            <a:avLst/>
          </a:prstGeom>
        </p:spPr>
      </p:pic>
    </p:spTree>
    <p:extLst>
      <p:ext uri="{BB962C8B-B14F-4D97-AF65-F5344CB8AC3E}">
        <p14:creationId xmlns:p14="http://schemas.microsoft.com/office/powerpoint/2010/main" val="2794690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Mitä tehtäviä siirtynyt bioanalyytikoilta?</a:t>
            </a:r>
            <a:endParaRPr lang="fi-FI" dirty="0"/>
          </a:p>
        </p:txBody>
      </p:sp>
      <p:sp>
        <p:nvSpPr>
          <p:cNvPr id="3" name="Sisällön paikkamerkki 2"/>
          <p:cNvSpPr>
            <a:spLocks noGrp="1"/>
          </p:cNvSpPr>
          <p:nvPr>
            <p:ph idx="1"/>
          </p:nvPr>
        </p:nvSpPr>
        <p:spPr/>
        <p:txBody>
          <a:bodyPr/>
          <a:lstStyle/>
          <a:p>
            <a:pPr marL="0" indent="0">
              <a:buNone/>
            </a:pPr>
            <a:endParaRPr lang="fi-FI" dirty="0"/>
          </a:p>
          <a:p>
            <a:r>
              <a:rPr lang="fi-FI" dirty="0" smtClean="0"/>
              <a:t>näytteenotto ja asiakaspalvelutehtäviä</a:t>
            </a:r>
            <a:endParaRPr lang="fi-FI" dirty="0"/>
          </a:p>
        </p:txBody>
      </p:sp>
    </p:spTree>
    <p:extLst>
      <p:ext uri="{BB962C8B-B14F-4D97-AF65-F5344CB8AC3E}">
        <p14:creationId xmlns:p14="http://schemas.microsoft.com/office/powerpoint/2010/main" val="481823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Bioanalyytikoiden tehtäväkuvan laajentuminen</a:t>
            </a:r>
            <a:endParaRPr lang="fi-FI" dirty="0"/>
          </a:p>
        </p:txBody>
      </p:sp>
      <p:pic>
        <p:nvPicPr>
          <p:cNvPr id="4" name="Sisällön paikkamerkki 3"/>
          <p:cNvPicPr>
            <a:picLocks noGrp="1" noChangeAspect="1"/>
          </p:cNvPicPr>
          <p:nvPr>
            <p:ph idx="1"/>
          </p:nvPr>
        </p:nvPicPr>
        <p:blipFill>
          <a:blip r:embed="rId3"/>
          <a:stretch>
            <a:fillRect/>
          </a:stretch>
        </p:blipFill>
        <p:spPr>
          <a:xfrm>
            <a:off x="7487235" y="5569496"/>
            <a:ext cx="1231499" cy="1170533"/>
          </a:xfrm>
          <a:prstGeom prst="rect">
            <a:avLst/>
          </a:prstGeom>
        </p:spPr>
      </p:pic>
      <p:sp>
        <p:nvSpPr>
          <p:cNvPr id="5" name="Sisällön paikkamerkki 2"/>
          <p:cNvSpPr txBox="1">
            <a:spLocks/>
          </p:cNvSpPr>
          <p:nvPr/>
        </p:nvSpPr>
        <p:spPr>
          <a:xfrm>
            <a:off x="457200" y="16288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fi-FI" dirty="0"/>
          </a:p>
        </p:txBody>
      </p:sp>
      <p:pic>
        <p:nvPicPr>
          <p:cNvPr id="7" name="Kuva 6"/>
          <p:cNvPicPr>
            <a:picLocks noChangeAspect="1"/>
          </p:cNvPicPr>
          <p:nvPr/>
        </p:nvPicPr>
        <p:blipFill>
          <a:blip r:embed="rId4"/>
          <a:stretch>
            <a:fillRect/>
          </a:stretch>
        </p:blipFill>
        <p:spPr>
          <a:xfrm>
            <a:off x="968408" y="1417638"/>
            <a:ext cx="7750326" cy="4189924"/>
          </a:xfrm>
          <a:prstGeom prst="rect">
            <a:avLst/>
          </a:prstGeom>
        </p:spPr>
      </p:pic>
    </p:spTree>
    <p:extLst>
      <p:ext uri="{BB962C8B-B14F-4D97-AF65-F5344CB8AC3E}">
        <p14:creationId xmlns:p14="http://schemas.microsoft.com/office/powerpoint/2010/main" val="30969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Tehtäväkuvat laajentuneet </a:t>
            </a:r>
            <a:endParaRPr lang="fi-FI" dirty="0"/>
          </a:p>
        </p:txBody>
      </p:sp>
      <p:sp>
        <p:nvSpPr>
          <p:cNvPr id="3" name="Sisällön paikkamerkki 2"/>
          <p:cNvSpPr>
            <a:spLocks noGrp="1"/>
          </p:cNvSpPr>
          <p:nvPr>
            <p:ph idx="1"/>
          </p:nvPr>
        </p:nvSpPr>
        <p:spPr/>
        <p:txBody>
          <a:bodyPr>
            <a:normAutofit fontScale="92500"/>
          </a:bodyPr>
          <a:lstStyle/>
          <a:p>
            <a:r>
              <a:rPr lang="fi-FI" dirty="0"/>
              <a:t>v</a:t>
            </a:r>
            <a:r>
              <a:rPr lang="fi-FI" dirty="0" smtClean="0"/>
              <a:t>aativampien </a:t>
            </a:r>
            <a:r>
              <a:rPr lang="fi-FI" dirty="0"/>
              <a:t>näytteiden vastaaminen </a:t>
            </a:r>
            <a:r>
              <a:rPr lang="fi-FI" dirty="0" smtClean="0"/>
              <a:t>itsenäisesti</a:t>
            </a:r>
          </a:p>
          <a:p>
            <a:r>
              <a:rPr lang="fi-FI" dirty="0"/>
              <a:t>l</a:t>
            </a:r>
            <a:r>
              <a:rPr lang="fi-FI" dirty="0" smtClean="0"/>
              <a:t>ääkehoidon </a:t>
            </a:r>
            <a:r>
              <a:rPr lang="fi-FI" dirty="0"/>
              <a:t>osaamista oli </a:t>
            </a:r>
            <a:r>
              <a:rPr lang="fi-FI" dirty="0" smtClean="0"/>
              <a:t>lisätty</a:t>
            </a:r>
          </a:p>
          <a:p>
            <a:r>
              <a:rPr lang="fi-FI" dirty="0" smtClean="0"/>
              <a:t>vaativampien </a:t>
            </a:r>
            <a:r>
              <a:rPr lang="fi-FI" dirty="0"/>
              <a:t>näytteiden </a:t>
            </a:r>
            <a:r>
              <a:rPr lang="fi-FI" dirty="0" err="1"/>
              <a:t>dissekointi</a:t>
            </a:r>
            <a:r>
              <a:rPr lang="fi-FI" dirty="0"/>
              <a:t> </a:t>
            </a:r>
            <a:endParaRPr lang="fi-FI" dirty="0" smtClean="0"/>
          </a:p>
          <a:p>
            <a:r>
              <a:rPr lang="fi-FI" dirty="0"/>
              <a:t>sytologian </a:t>
            </a:r>
            <a:r>
              <a:rPr lang="fi-FI" dirty="0" smtClean="0"/>
              <a:t>esitarkastus</a:t>
            </a:r>
          </a:p>
          <a:p>
            <a:r>
              <a:rPr lang="fi-FI" dirty="0" smtClean="0"/>
              <a:t>? laitehuoltojen</a:t>
            </a:r>
            <a:r>
              <a:rPr lang="fi-FI" dirty="0"/>
              <a:t>, työ- ja toimintaohjeiden </a:t>
            </a:r>
            <a:r>
              <a:rPr lang="fi-FI" dirty="0" smtClean="0"/>
              <a:t>laatimista</a:t>
            </a:r>
          </a:p>
          <a:p>
            <a:r>
              <a:rPr lang="fi-FI" dirty="0" smtClean="0"/>
              <a:t>? atk- </a:t>
            </a:r>
            <a:r>
              <a:rPr lang="fi-FI" dirty="0"/>
              <a:t>koordinaattorin, vieritestikoordinaattorin ja tutkimushoitajan tehtäviä</a:t>
            </a:r>
            <a:r>
              <a:rPr lang="fi-FI" dirty="0" smtClean="0"/>
              <a:t> </a:t>
            </a:r>
            <a:endParaRPr lang="fi-FI" dirty="0"/>
          </a:p>
        </p:txBody>
      </p:sp>
    </p:spTree>
    <p:extLst>
      <p:ext uri="{BB962C8B-B14F-4D97-AF65-F5344CB8AC3E}">
        <p14:creationId xmlns:p14="http://schemas.microsoft.com/office/powerpoint/2010/main" val="1818732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Syitä työnjakoihin</a:t>
            </a:r>
            <a:endParaRPr lang="fi-FI" dirty="0"/>
          </a:p>
        </p:txBody>
      </p:sp>
      <p:sp>
        <p:nvSpPr>
          <p:cNvPr id="3" name="Sisällön paikkamerkki 2"/>
          <p:cNvSpPr>
            <a:spLocks noGrp="1"/>
          </p:cNvSpPr>
          <p:nvPr>
            <p:ph idx="1"/>
          </p:nvPr>
        </p:nvSpPr>
        <p:spPr/>
        <p:txBody>
          <a:bodyPr/>
          <a:lstStyle/>
          <a:p>
            <a:r>
              <a:rPr lang="fi-FI" dirty="0"/>
              <a:t>r</a:t>
            </a:r>
            <a:r>
              <a:rPr lang="fi-FI" dirty="0" smtClean="0"/>
              <a:t>esurssien parempi kohdentaminen</a:t>
            </a:r>
          </a:p>
          <a:p>
            <a:r>
              <a:rPr lang="fi-FI" dirty="0"/>
              <a:t>t</a:t>
            </a:r>
            <a:r>
              <a:rPr lang="fi-FI" dirty="0" smtClean="0"/>
              <a:t>yön joustavuuden lisääminen</a:t>
            </a:r>
          </a:p>
          <a:p>
            <a:r>
              <a:rPr lang="fi-FI" dirty="0"/>
              <a:t>k</a:t>
            </a:r>
            <a:r>
              <a:rPr lang="fi-FI" dirty="0" smtClean="0"/>
              <a:t>ustannusten pienentäminen</a:t>
            </a:r>
          </a:p>
          <a:p>
            <a:r>
              <a:rPr lang="fi-FI" dirty="0"/>
              <a:t>p</a:t>
            </a:r>
            <a:r>
              <a:rPr lang="fi-FI" dirty="0" smtClean="0"/>
              <a:t>ula bioanalyytikoista</a:t>
            </a:r>
          </a:p>
          <a:p>
            <a:r>
              <a:rPr lang="fi-FI" dirty="0"/>
              <a:t>p</a:t>
            </a:r>
            <a:r>
              <a:rPr lang="fi-FI" dirty="0" smtClean="0"/>
              <a:t>ula lääkäreistä</a:t>
            </a:r>
            <a:endParaRPr lang="fi-FI" dirty="0"/>
          </a:p>
        </p:txBody>
      </p:sp>
      <p:pic>
        <p:nvPicPr>
          <p:cNvPr id="4" name="Kuva 3"/>
          <p:cNvPicPr>
            <a:picLocks noChangeAspect="1"/>
          </p:cNvPicPr>
          <p:nvPr/>
        </p:nvPicPr>
        <p:blipFill>
          <a:blip r:embed="rId3"/>
          <a:stretch>
            <a:fillRect/>
          </a:stretch>
        </p:blipFill>
        <p:spPr>
          <a:xfrm>
            <a:off x="7524328" y="5138192"/>
            <a:ext cx="1231499" cy="1170533"/>
          </a:xfrm>
          <a:prstGeom prst="rect">
            <a:avLst/>
          </a:prstGeom>
        </p:spPr>
      </p:pic>
    </p:spTree>
    <p:extLst>
      <p:ext uri="{BB962C8B-B14F-4D97-AF65-F5344CB8AC3E}">
        <p14:creationId xmlns:p14="http://schemas.microsoft.com/office/powerpoint/2010/main" val="482588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Työnjaosta ja vastuusta sopiminen</a:t>
            </a:r>
            <a:endParaRPr lang="fi-FI" dirty="0"/>
          </a:p>
        </p:txBody>
      </p:sp>
      <p:sp>
        <p:nvSpPr>
          <p:cNvPr id="3" name="Sisällön paikkamerkki 2"/>
          <p:cNvSpPr>
            <a:spLocks noGrp="1"/>
          </p:cNvSpPr>
          <p:nvPr>
            <p:ph idx="1"/>
          </p:nvPr>
        </p:nvSpPr>
        <p:spPr/>
        <p:txBody>
          <a:bodyPr/>
          <a:lstStyle/>
          <a:p>
            <a:pPr marL="0" indent="0">
              <a:buNone/>
            </a:pPr>
            <a:endParaRPr lang="fi-FI" dirty="0"/>
          </a:p>
          <a:p>
            <a:r>
              <a:rPr lang="fi-FI" dirty="0" smtClean="0"/>
              <a:t>kirjallisesti</a:t>
            </a:r>
          </a:p>
          <a:p>
            <a:r>
              <a:rPr lang="fi-FI" dirty="0"/>
              <a:t>s</a:t>
            </a:r>
            <a:r>
              <a:rPr lang="fi-FI" dirty="0" smtClean="0"/>
              <a:t>uullisesti</a:t>
            </a:r>
          </a:p>
          <a:p>
            <a:r>
              <a:rPr lang="fi-FI" dirty="0"/>
              <a:t>e</a:t>
            </a:r>
            <a:r>
              <a:rPr lang="fi-FI" dirty="0" smtClean="0"/>
              <a:t>i ollenkaan</a:t>
            </a:r>
            <a:endParaRPr lang="fi-FI" dirty="0"/>
          </a:p>
        </p:txBody>
      </p:sp>
      <p:pic>
        <p:nvPicPr>
          <p:cNvPr id="4" name="Kuva 3"/>
          <p:cNvPicPr>
            <a:picLocks noChangeAspect="1"/>
          </p:cNvPicPr>
          <p:nvPr/>
        </p:nvPicPr>
        <p:blipFill>
          <a:blip r:embed="rId3"/>
          <a:stretch>
            <a:fillRect/>
          </a:stretch>
        </p:blipFill>
        <p:spPr>
          <a:xfrm>
            <a:off x="7524328" y="5155549"/>
            <a:ext cx="1231499" cy="1170533"/>
          </a:xfrm>
          <a:prstGeom prst="rect">
            <a:avLst/>
          </a:prstGeom>
        </p:spPr>
      </p:pic>
    </p:spTree>
    <p:extLst>
      <p:ext uri="{BB962C8B-B14F-4D97-AF65-F5344CB8AC3E}">
        <p14:creationId xmlns:p14="http://schemas.microsoft.com/office/powerpoint/2010/main" val="21581146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Osaamisen varmistaminen</a:t>
            </a:r>
            <a:endParaRPr lang="fi-FI" dirty="0"/>
          </a:p>
        </p:txBody>
      </p:sp>
      <p:sp>
        <p:nvSpPr>
          <p:cNvPr id="3" name="Sisällön paikkamerkki 2"/>
          <p:cNvSpPr>
            <a:spLocks noGrp="1"/>
          </p:cNvSpPr>
          <p:nvPr>
            <p:ph idx="1"/>
          </p:nvPr>
        </p:nvSpPr>
        <p:spPr/>
        <p:txBody>
          <a:bodyPr/>
          <a:lstStyle/>
          <a:p>
            <a:r>
              <a:rPr lang="fi-FI" dirty="0"/>
              <a:t>h</a:t>
            </a:r>
            <a:r>
              <a:rPr lang="fi-FI" dirty="0" smtClean="0"/>
              <a:t>enkilökohtainen perehdytys</a:t>
            </a:r>
          </a:p>
          <a:p>
            <a:r>
              <a:rPr lang="fi-FI" dirty="0"/>
              <a:t>k</a:t>
            </a:r>
            <a:r>
              <a:rPr lang="fi-FI" dirty="0" smtClean="0"/>
              <a:t>irjallinen koe</a:t>
            </a:r>
          </a:p>
          <a:p>
            <a:r>
              <a:rPr lang="fi-FI" dirty="0"/>
              <a:t>n</a:t>
            </a:r>
            <a:r>
              <a:rPr lang="fi-FI" dirty="0" smtClean="0"/>
              <a:t>äyttö</a:t>
            </a:r>
          </a:p>
          <a:p>
            <a:r>
              <a:rPr lang="fi-FI" dirty="0"/>
              <a:t>k</a:t>
            </a:r>
            <a:r>
              <a:rPr lang="fi-FI" dirty="0" smtClean="0"/>
              <a:t>irjalliset ohjeet</a:t>
            </a:r>
          </a:p>
          <a:p>
            <a:r>
              <a:rPr lang="fi-FI" dirty="0"/>
              <a:t>o</a:t>
            </a:r>
            <a:r>
              <a:rPr lang="fi-FI" dirty="0" smtClean="0"/>
              <a:t>saamista ei varmisteta</a:t>
            </a:r>
          </a:p>
          <a:p>
            <a:endParaRPr lang="fi-FI" dirty="0"/>
          </a:p>
        </p:txBody>
      </p:sp>
      <p:pic>
        <p:nvPicPr>
          <p:cNvPr id="4" name="Kuva 3"/>
          <p:cNvPicPr>
            <a:picLocks noChangeAspect="1"/>
          </p:cNvPicPr>
          <p:nvPr/>
        </p:nvPicPr>
        <p:blipFill>
          <a:blip r:embed="rId3"/>
          <a:stretch>
            <a:fillRect/>
          </a:stretch>
        </p:blipFill>
        <p:spPr>
          <a:xfrm>
            <a:off x="7455301" y="5301208"/>
            <a:ext cx="1231499" cy="1170533"/>
          </a:xfrm>
          <a:prstGeom prst="rect">
            <a:avLst/>
          </a:prstGeom>
        </p:spPr>
      </p:pic>
    </p:spTree>
    <p:extLst>
      <p:ext uri="{BB962C8B-B14F-4D97-AF65-F5344CB8AC3E}">
        <p14:creationId xmlns:p14="http://schemas.microsoft.com/office/powerpoint/2010/main" val="1307357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Osaamisen ylläpitäminen</a:t>
            </a:r>
            <a:endParaRPr lang="fi-FI" dirty="0"/>
          </a:p>
        </p:txBody>
      </p:sp>
      <p:sp>
        <p:nvSpPr>
          <p:cNvPr id="3" name="Sisällön paikkamerkki 2"/>
          <p:cNvSpPr>
            <a:spLocks noGrp="1"/>
          </p:cNvSpPr>
          <p:nvPr>
            <p:ph idx="1"/>
          </p:nvPr>
        </p:nvSpPr>
        <p:spPr/>
        <p:txBody>
          <a:bodyPr/>
          <a:lstStyle/>
          <a:p>
            <a:r>
              <a:rPr lang="fi-FI" dirty="0"/>
              <a:t>o</a:t>
            </a:r>
            <a:r>
              <a:rPr lang="fi-FI" dirty="0" smtClean="0"/>
              <a:t>saamisen ylläpitämisestä vastuussa työntekijä itse</a:t>
            </a:r>
          </a:p>
          <a:p>
            <a:r>
              <a:rPr lang="fi-FI" dirty="0"/>
              <a:t>s</a:t>
            </a:r>
            <a:r>
              <a:rPr lang="fi-FI" dirty="0" smtClean="0"/>
              <a:t>äännöllinen koulutus</a:t>
            </a:r>
            <a:endParaRPr lang="fi-FI" dirty="0"/>
          </a:p>
        </p:txBody>
      </p:sp>
      <p:pic>
        <p:nvPicPr>
          <p:cNvPr id="4" name="Kuva 3"/>
          <p:cNvPicPr>
            <a:picLocks noChangeAspect="1"/>
          </p:cNvPicPr>
          <p:nvPr/>
        </p:nvPicPr>
        <p:blipFill>
          <a:blip r:embed="rId3"/>
          <a:stretch>
            <a:fillRect/>
          </a:stretch>
        </p:blipFill>
        <p:spPr>
          <a:xfrm>
            <a:off x="7524328" y="5138192"/>
            <a:ext cx="1231499" cy="1170533"/>
          </a:xfrm>
          <a:prstGeom prst="rect">
            <a:avLst/>
          </a:prstGeom>
        </p:spPr>
      </p:pic>
    </p:spTree>
    <p:extLst>
      <p:ext uri="{BB962C8B-B14F-4D97-AF65-F5344CB8AC3E}">
        <p14:creationId xmlns:p14="http://schemas.microsoft.com/office/powerpoint/2010/main" val="120264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Palkitseminen</a:t>
            </a:r>
            <a:endParaRPr lang="fi-FI" dirty="0"/>
          </a:p>
        </p:txBody>
      </p:sp>
      <p:sp>
        <p:nvSpPr>
          <p:cNvPr id="3" name="Sisällön paikkamerkki 2"/>
          <p:cNvSpPr>
            <a:spLocks noGrp="1"/>
          </p:cNvSpPr>
          <p:nvPr>
            <p:ph idx="1"/>
          </p:nvPr>
        </p:nvSpPr>
        <p:spPr/>
        <p:txBody>
          <a:bodyPr/>
          <a:lstStyle/>
          <a:p>
            <a:endParaRPr lang="fi-FI" dirty="0" smtClean="0"/>
          </a:p>
          <a:p>
            <a:r>
              <a:rPr lang="fi-FI" dirty="0" smtClean="0"/>
              <a:t>tehtäväsiirrolla tai tehtäväkuvan laajentamisella yhteyttä palkkaan vain 10 %:ssa tapauksia</a:t>
            </a:r>
            <a:endParaRPr lang="fi-FI" dirty="0"/>
          </a:p>
        </p:txBody>
      </p:sp>
      <p:pic>
        <p:nvPicPr>
          <p:cNvPr id="4" name="Kuva 3"/>
          <p:cNvPicPr>
            <a:picLocks noChangeAspect="1"/>
          </p:cNvPicPr>
          <p:nvPr/>
        </p:nvPicPr>
        <p:blipFill>
          <a:blip r:embed="rId3"/>
          <a:stretch>
            <a:fillRect/>
          </a:stretch>
        </p:blipFill>
        <p:spPr>
          <a:xfrm>
            <a:off x="7455301" y="5229200"/>
            <a:ext cx="1231499" cy="1170533"/>
          </a:xfrm>
          <a:prstGeom prst="rect">
            <a:avLst/>
          </a:prstGeom>
        </p:spPr>
      </p:pic>
    </p:spTree>
    <p:extLst>
      <p:ext uri="{BB962C8B-B14F-4D97-AF65-F5344CB8AC3E}">
        <p14:creationId xmlns:p14="http://schemas.microsoft.com/office/powerpoint/2010/main" val="595891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a:t>
            </a:r>
            <a:r>
              <a:rPr lang="fi-FI" dirty="0" smtClean="0"/>
              <a:t>isältö</a:t>
            </a:r>
            <a:endParaRPr lang="fi-FI" dirty="0"/>
          </a:p>
        </p:txBody>
      </p:sp>
      <p:sp>
        <p:nvSpPr>
          <p:cNvPr id="3" name="Sisällön paikkamerkki 2"/>
          <p:cNvSpPr>
            <a:spLocks noGrp="1"/>
          </p:cNvSpPr>
          <p:nvPr>
            <p:ph idx="1"/>
          </p:nvPr>
        </p:nvSpPr>
        <p:spPr/>
        <p:txBody>
          <a:bodyPr/>
          <a:lstStyle/>
          <a:p>
            <a:r>
              <a:rPr lang="fi-FI" dirty="0" smtClean="0"/>
              <a:t>käsitteet</a:t>
            </a:r>
          </a:p>
          <a:p>
            <a:r>
              <a:rPr lang="fi-FI" dirty="0"/>
              <a:t>k</a:t>
            </a:r>
            <a:r>
              <a:rPr lang="fi-FI" dirty="0" smtClean="0"/>
              <a:t>evään 2014 tutkimuksen tuloksia</a:t>
            </a:r>
          </a:p>
          <a:p>
            <a:r>
              <a:rPr lang="fi-FI" dirty="0"/>
              <a:t>b</a:t>
            </a:r>
            <a:r>
              <a:rPr lang="fi-FI" dirty="0" smtClean="0"/>
              <a:t>ioanalyytikon uudet työnkuvat?</a:t>
            </a:r>
          </a:p>
          <a:p>
            <a:r>
              <a:rPr lang="fi-FI" dirty="0" smtClean="0"/>
              <a:t>Mitä, miksi, milloin? </a:t>
            </a:r>
            <a:r>
              <a:rPr lang="fi-FI" dirty="0"/>
              <a:t>P</a:t>
            </a:r>
            <a:r>
              <a:rPr lang="fi-FI" dirty="0" smtClean="0"/>
              <a:t>ohdittavaa työpaikoille vietäväksi</a:t>
            </a:r>
            <a:endParaRPr lang="fi-FI" dirty="0"/>
          </a:p>
        </p:txBody>
      </p:sp>
      <p:pic>
        <p:nvPicPr>
          <p:cNvPr id="4" name="Kuva 3"/>
          <p:cNvPicPr>
            <a:picLocks noChangeAspect="1"/>
          </p:cNvPicPr>
          <p:nvPr/>
        </p:nvPicPr>
        <p:blipFill>
          <a:blip r:embed="rId3"/>
          <a:stretch>
            <a:fillRect/>
          </a:stretch>
        </p:blipFill>
        <p:spPr>
          <a:xfrm>
            <a:off x="7475849" y="5373216"/>
            <a:ext cx="1231499" cy="1170533"/>
          </a:xfrm>
          <a:prstGeom prst="rect">
            <a:avLst/>
          </a:prstGeom>
        </p:spPr>
      </p:pic>
    </p:spTree>
    <p:extLst>
      <p:ext uri="{BB962C8B-B14F-4D97-AF65-F5344CB8AC3E}">
        <p14:creationId xmlns:p14="http://schemas.microsoft.com/office/powerpoint/2010/main" val="1688524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Ei kompastuta käsitteisiin…</a:t>
            </a:r>
          </a:p>
        </p:txBody>
      </p:sp>
      <p:sp>
        <p:nvSpPr>
          <p:cNvPr id="3" name="Sisällön paikkamerkki 2"/>
          <p:cNvSpPr>
            <a:spLocks noGrp="1"/>
          </p:cNvSpPr>
          <p:nvPr>
            <p:ph idx="1"/>
          </p:nvPr>
        </p:nvSpPr>
        <p:spPr/>
        <p:txBody>
          <a:bodyPr>
            <a:normAutofit/>
          </a:bodyPr>
          <a:lstStyle/>
          <a:p>
            <a:pPr marL="0" indent="0">
              <a:buNone/>
            </a:pPr>
            <a:endParaRPr lang="fi-FI" dirty="0" smtClean="0"/>
          </a:p>
          <a:p>
            <a:pPr marL="0" indent="0">
              <a:buNone/>
            </a:pPr>
            <a:endParaRPr lang="fi-FI" dirty="0"/>
          </a:p>
          <a:p>
            <a:pPr marL="0" indent="0">
              <a:buNone/>
            </a:pPr>
            <a:endParaRPr lang="fi-FI" dirty="0" smtClean="0"/>
          </a:p>
          <a:p>
            <a:pPr marL="0" indent="0">
              <a:buNone/>
            </a:pPr>
            <a:endParaRPr lang="fi-FI" dirty="0"/>
          </a:p>
          <a:p>
            <a:pPr marL="0" indent="0">
              <a:buNone/>
            </a:pPr>
            <a:endParaRPr lang="fi-FI" dirty="0" smtClean="0"/>
          </a:p>
          <a:p>
            <a:pPr marL="0" indent="0">
              <a:buNone/>
            </a:pPr>
            <a:r>
              <a:rPr lang="fi-FI" sz="2400" dirty="0" smtClean="0"/>
              <a:t>Tärkeintä </a:t>
            </a:r>
            <a:r>
              <a:rPr lang="fi-FI" sz="2400" dirty="0"/>
              <a:t>on, onko bioanalyytikon tehtäväkuvassa tapahtumassa </a:t>
            </a:r>
            <a:r>
              <a:rPr lang="fi-FI" sz="2400" b="1" dirty="0" smtClean="0"/>
              <a:t>oleellinen muutos </a:t>
            </a:r>
            <a:r>
              <a:rPr lang="fi-FI" sz="2400" dirty="0" smtClean="0"/>
              <a:t>vai onko kyseessä työtehtävän  kehittyminen/ kehittyminen työssä osaamisen myötä</a:t>
            </a:r>
            <a:endParaRPr lang="fi-FI" sz="2400" dirty="0"/>
          </a:p>
          <a:p>
            <a:pPr marL="0" indent="0">
              <a:buNone/>
            </a:pPr>
            <a:endParaRPr lang="fi-FI" dirty="0" smtClean="0"/>
          </a:p>
        </p:txBody>
      </p:sp>
      <p:graphicFrame>
        <p:nvGraphicFramePr>
          <p:cNvPr id="4" name="Kaaviokuva 3"/>
          <p:cNvGraphicFramePr/>
          <p:nvPr>
            <p:extLst>
              <p:ext uri="{D42A27DB-BD31-4B8C-83A1-F6EECF244321}">
                <p14:modId xmlns:p14="http://schemas.microsoft.com/office/powerpoint/2010/main" val="3460833379"/>
              </p:ext>
            </p:extLst>
          </p:nvPr>
        </p:nvGraphicFramePr>
        <p:xfrm>
          <a:off x="2555776" y="1402628"/>
          <a:ext cx="3744416" cy="2376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Kuva 4"/>
          <p:cNvPicPr>
            <a:picLocks noChangeAspect="1"/>
          </p:cNvPicPr>
          <p:nvPr/>
        </p:nvPicPr>
        <p:blipFill>
          <a:blip r:embed="rId8"/>
          <a:stretch>
            <a:fillRect/>
          </a:stretch>
        </p:blipFill>
        <p:spPr>
          <a:xfrm>
            <a:off x="7740352" y="5540896"/>
            <a:ext cx="1231499" cy="1170533"/>
          </a:xfrm>
          <a:prstGeom prst="rect">
            <a:avLst/>
          </a:prstGeom>
        </p:spPr>
      </p:pic>
    </p:spTree>
    <p:extLst>
      <p:ext uri="{BB962C8B-B14F-4D97-AF65-F5344CB8AC3E}">
        <p14:creationId xmlns:p14="http://schemas.microsoft.com/office/powerpoint/2010/main" val="22227942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92759" y="457200"/>
            <a:ext cx="8229600" cy="1143000"/>
          </a:xfrm>
        </p:spPr>
        <p:txBody>
          <a:bodyPr>
            <a:normAutofit fontScale="90000"/>
          </a:bodyPr>
          <a:lstStyle/>
          <a:p>
            <a:r>
              <a:rPr lang="fi-FI" dirty="0" smtClean="0"/>
              <a:t/>
            </a:r>
            <a:br>
              <a:rPr lang="fi-FI" dirty="0" smtClean="0"/>
            </a:br>
            <a:r>
              <a:rPr lang="fi-FI" dirty="0"/>
              <a:t/>
            </a:r>
            <a:br>
              <a:rPr lang="fi-FI" dirty="0"/>
            </a:br>
            <a:r>
              <a:rPr lang="fi-FI" dirty="0"/>
              <a:t/>
            </a:r>
            <a:br>
              <a:rPr lang="fi-FI" dirty="0"/>
            </a:br>
            <a:r>
              <a:rPr lang="fi-FI" dirty="0"/>
              <a:t/>
            </a:r>
            <a:br>
              <a:rPr lang="fi-FI" dirty="0"/>
            </a:br>
            <a:endParaRPr lang="fi-FI" dirty="0"/>
          </a:p>
        </p:txBody>
      </p:sp>
      <p:sp>
        <p:nvSpPr>
          <p:cNvPr id="3" name="Sisällön paikkamerkki 2"/>
          <p:cNvSpPr>
            <a:spLocks noGrp="1"/>
          </p:cNvSpPr>
          <p:nvPr>
            <p:ph idx="1"/>
          </p:nvPr>
        </p:nvSpPr>
        <p:spPr/>
        <p:txBody>
          <a:bodyPr>
            <a:normAutofit fontScale="70000" lnSpcReduction="20000"/>
          </a:bodyPr>
          <a:lstStyle/>
          <a:p>
            <a:pPr marL="0" indent="0">
              <a:buNone/>
            </a:pPr>
            <a:r>
              <a:rPr lang="fi-FI" dirty="0" smtClean="0"/>
              <a:t>Mitä? </a:t>
            </a:r>
          </a:p>
          <a:p>
            <a:r>
              <a:rPr lang="fi-FI" dirty="0" err="1" smtClean="0"/>
              <a:t>STM:n</a:t>
            </a:r>
            <a:r>
              <a:rPr lang="fi-FI" dirty="0" smtClean="0"/>
              <a:t> käsitteet pohdinnan pohjaksi</a:t>
            </a:r>
          </a:p>
          <a:p>
            <a:r>
              <a:rPr lang="fi-FI" dirty="0"/>
              <a:t>s</a:t>
            </a:r>
            <a:r>
              <a:rPr lang="fi-FI" dirty="0" smtClean="0"/>
              <a:t>opiminen yhteistyössä</a:t>
            </a:r>
          </a:p>
          <a:p>
            <a:r>
              <a:rPr lang="fi-FI" dirty="0" smtClean="0"/>
              <a:t>sopiminen kirjallisesti</a:t>
            </a:r>
          </a:p>
          <a:p>
            <a:pPr marL="0" indent="0">
              <a:buNone/>
            </a:pPr>
            <a:endParaRPr lang="fi-FI" dirty="0" smtClean="0"/>
          </a:p>
          <a:p>
            <a:pPr marL="0" indent="0">
              <a:buNone/>
            </a:pPr>
            <a:r>
              <a:rPr lang="fi-FI" dirty="0" smtClean="0"/>
              <a:t>Miksi? </a:t>
            </a:r>
          </a:p>
          <a:p>
            <a:r>
              <a:rPr lang="fi-FI" dirty="0" smtClean="0"/>
              <a:t>vastuukysymykset </a:t>
            </a:r>
            <a:r>
              <a:rPr lang="fi-FI" dirty="0"/>
              <a:t>selviksi (potilasturvallisuus, työntekijän </a:t>
            </a:r>
            <a:r>
              <a:rPr lang="fi-FI" dirty="0" smtClean="0"/>
              <a:t>oikeusturva), selkeät roolit</a:t>
            </a:r>
          </a:p>
          <a:p>
            <a:r>
              <a:rPr lang="fi-FI" dirty="0" smtClean="0"/>
              <a:t>perehdyttäminen, koulutus, osaamisen varmistaminen</a:t>
            </a:r>
          </a:p>
          <a:p>
            <a:r>
              <a:rPr lang="fi-FI" dirty="0" smtClean="0"/>
              <a:t>mahdollinen palkitseminen</a:t>
            </a:r>
          </a:p>
          <a:p>
            <a:pPr marL="0" indent="0">
              <a:buNone/>
            </a:pPr>
            <a:endParaRPr lang="fi-FI" dirty="0" smtClean="0"/>
          </a:p>
          <a:p>
            <a:pPr marL="0" indent="0">
              <a:buNone/>
            </a:pPr>
            <a:r>
              <a:rPr lang="fi-FI" dirty="0" smtClean="0"/>
              <a:t>Milloin? </a:t>
            </a:r>
          </a:p>
          <a:p>
            <a:r>
              <a:rPr lang="fi-FI" dirty="0"/>
              <a:t>e</a:t>
            </a:r>
            <a:r>
              <a:rPr lang="fi-FI" dirty="0" smtClean="0"/>
              <a:t>nnen tehtävien siirtymistä tai tehtäväkuvan laajentumista</a:t>
            </a:r>
            <a:endParaRPr lang="fi-FI" dirty="0"/>
          </a:p>
        </p:txBody>
      </p:sp>
      <p:pic>
        <p:nvPicPr>
          <p:cNvPr id="4" name="Kuva 3"/>
          <p:cNvPicPr>
            <a:picLocks noChangeAspect="1"/>
          </p:cNvPicPr>
          <p:nvPr/>
        </p:nvPicPr>
        <p:blipFill>
          <a:blip r:embed="rId3"/>
          <a:stretch>
            <a:fillRect/>
          </a:stretch>
        </p:blipFill>
        <p:spPr>
          <a:xfrm>
            <a:off x="7668344" y="5540896"/>
            <a:ext cx="1231499" cy="1170533"/>
          </a:xfrm>
          <a:prstGeom prst="rect">
            <a:avLst/>
          </a:prstGeom>
        </p:spPr>
      </p:pic>
      <p:pic>
        <p:nvPicPr>
          <p:cNvPr id="7" name="Kuva 6"/>
          <p:cNvPicPr>
            <a:picLocks noChangeAspect="1"/>
          </p:cNvPicPr>
          <p:nvPr/>
        </p:nvPicPr>
        <p:blipFill>
          <a:blip r:embed="rId4"/>
          <a:stretch>
            <a:fillRect/>
          </a:stretch>
        </p:blipFill>
        <p:spPr>
          <a:xfrm rot="1050065">
            <a:off x="4241649" y="882567"/>
            <a:ext cx="4801270" cy="1209844"/>
          </a:xfrm>
          <a:prstGeom prst="rect">
            <a:avLst/>
          </a:prstGeom>
        </p:spPr>
      </p:pic>
    </p:spTree>
    <p:extLst>
      <p:ext uri="{BB962C8B-B14F-4D97-AF65-F5344CB8AC3E}">
        <p14:creationId xmlns:p14="http://schemas.microsoft.com/office/powerpoint/2010/main" val="8505272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smtClean="0"/>
              <a:t>Bioanalyytikon uudet työnkuvat?</a:t>
            </a:r>
            <a:endParaRPr lang="fi-FI" dirty="0"/>
          </a:p>
        </p:txBody>
      </p:sp>
      <p:sp>
        <p:nvSpPr>
          <p:cNvPr id="3" name="Sisällön paikkamerkki 2"/>
          <p:cNvSpPr>
            <a:spLocks noGrp="1"/>
          </p:cNvSpPr>
          <p:nvPr>
            <p:ph idx="1"/>
          </p:nvPr>
        </p:nvSpPr>
        <p:spPr/>
        <p:txBody>
          <a:bodyPr>
            <a:normAutofit fontScale="92500" lnSpcReduction="20000"/>
          </a:bodyPr>
          <a:lstStyle/>
          <a:p>
            <a:r>
              <a:rPr lang="fi-FI" dirty="0"/>
              <a:t>m</a:t>
            </a:r>
            <a:r>
              <a:rPr lang="fi-FI" dirty="0" smtClean="0"/>
              <a:t>ikä rooli </a:t>
            </a:r>
            <a:r>
              <a:rPr lang="fi-FI" dirty="0" err="1" smtClean="0"/>
              <a:t>yamk</a:t>
            </a:r>
            <a:r>
              <a:rPr lang="fi-FI" dirty="0" smtClean="0"/>
              <a:t> tai tiedekorkeakoulun tuottamalla osaamisella?</a:t>
            </a:r>
            <a:endParaRPr lang="fi-FI" dirty="0"/>
          </a:p>
          <a:p>
            <a:r>
              <a:rPr lang="fi-FI" dirty="0"/>
              <a:t>v</a:t>
            </a:r>
            <a:r>
              <a:rPr lang="fi-FI" dirty="0" smtClean="0"/>
              <a:t>ertaa sairaanhoitajan uudet työnkuvat </a:t>
            </a:r>
            <a:r>
              <a:rPr lang="fi-FI" sz="2000" dirty="0" smtClean="0"/>
              <a:t>(Suomen sairaanhoitajaliitto 11.4.2016)</a:t>
            </a:r>
            <a:endParaRPr lang="fi-FI" dirty="0" smtClean="0"/>
          </a:p>
          <a:p>
            <a:pPr lvl="1"/>
            <a:r>
              <a:rPr lang="fi-FI" dirty="0"/>
              <a:t>a</a:t>
            </a:r>
            <a:r>
              <a:rPr lang="fi-FI" dirty="0" smtClean="0"/>
              <a:t>siantuntijasairaanhoitaja</a:t>
            </a:r>
          </a:p>
          <a:p>
            <a:pPr lvl="1"/>
            <a:r>
              <a:rPr lang="fi-FI" dirty="0"/>
              <a:t>k</a:t>
            </a:r>
            <a:r>
              <a:rPr lang="fi-FI" dirty="0" smtClean="0"/>
              <a:t>liinisen hoitotyön asiantuntija</a:t>
            </a:r>
          </a:p>
          <a:p>
            <a:pPr marL="457200" lvl="1" indent="0">
              <a:buNone/>
            </a:pPr>
            <a:endParaRPr lang="fi-FI" dirty="0"/>
          </a:p>
          <a:p>
            <a:r>
              <a:rPr lang="fi-FI" dirty="0"/>
              <a:t>k</a:t>
            </a:r>
            <a:r>
              <a:rPr lang="fi-FI" dirty="0" smtClean="0"/>
              <a:t>oulutuksen kehittäminen asiantuntijatehtävissä vaadittavaan osaamiseen perustuen</a:t>
            </a:r>
          </a:p>
          <a:p>
            <a:r>
              <a:rPr lang="fi-FI" dirty="0"/>
              <a:t>p</a:t>
            </a:r>
            <a:r>
              <a:rPr lang="fi-FI" dirty="0" smtClean="0"/>
              <a:t>alkkaus</a:t>
            </a:r>
          </a:p>
          <a:p>
            <a:r>
              <a:rPr lang="fi-FI" dirty="0"/>
              <a:t>v</a:t>
            </a:r>
            <a:r>
              <a:rPr lang="fi-FI" dirty="0" smtClean="0"/>
              <a:t>aikuttavuuden arviointi</a:t>
            </a:r>
          </a:p>
        </p:txBody>
      </p:sp>
      <p:pic>
        <p:nvPicPr>
          <p:cNvPr id="4" name="Kuva 3"/>
          <p:cNvPicPr>
            <a:picLocks noChangeAspect="1"/>
          </p:cNvPicPr>
          <p:nvPr/>
        </p:nvPicPr>
        <p:blipFill>
          <a:blip r:embed="rId3"/>
          <a:stretch>
            <a:fillRect/>
          </a:stretch>
        </p:blipFill>
        <p:spPr>
          <a:xfrm>
            <a:off x="7668344" y="5540896"/>
            <a:ext cx="1231499" cy="1170533"/>
          </a:xfrm>
          <a:prstGeom prst="rect">
            <a:avLst/>
          </a:prstGeom>
        </p:spPr>
      </p:pic>
      <p:cxnSp>
        <p:nvCxnSpPr>
          <p:cNvPr id="6" name="Suora nuoliyhdysviiva 5"/>
          <p:cNvCxnSpPr/>
          <p:nvPr/>
        </p:nvCxnSpPr>
        <p:spPr>
          <a:xfrm>
            <a:off x="683568" y="4077072"/>
            <a:ext cx="5144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2046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Lähteitä</a:t>
            </a:r>
            <a:endParaRPr lang="fi-FI" dirty="0"/>
          </a:p>
        </p:txBody>
      </p:sp>
      <p:sp>
        <p:nvSpPr>
          <p:cNvPr id="5" name="Sisällön paikkamerkki 4"/>
          <p:cNvSpPr>
            <a:spLocks noGrp="1"/>
          </p:cNvSpPr>
          <p:nvPr>
            <p:ph idx="1"/>
          </p:nvPr>
        </p:nvSpPr>
        <p:spPr/>
        <p:txBody>
          <a:bodyPr>
            <a:normAutofit/>
          </a:bodyPr>
          <a:lstStyle/>
          <a:p>
            <a:pPr marL="0" indent="0">
              <a:buNone/>
            </a:pPr>
            <a:r>
              <a:rPr lang="fi-FI" sz="2000" dirty="0"/>
              <a:t>Haapa-aho, Marja – Koskinen, Marja-Kaarina – Kuosmanen, Irja 2009: Työnjakomallit – Laajennetaanko tehtäväkuvaa vai siirretäänkö tehtäviä. Tehyn julkaisusarja F:3/2009. 2. painos. Tehy ry.</a:t>
            </a:r>
          </a:p>
          <a:p>
            <a:pPr marL="0" indent="0">
              <a:buNone/>
            </a:pPr>
            <a:r>
              <a:rPr lang="fi-FI" sz="2000" dirty="0" smtClean="0"/>
              <a:t>Hukkanen, Eija, Vallimies-Patomäki, Marjukka 2005: Yhteistyö ja työnjako hoitoon pääsyn turvaamisessa. Selvitys kansallisen terveyshankkeen työnjakopiloteista. STM selvityksiä 2005:21.</a:t>
            </a:r>
          </a:p>
          <a:p>
            <a:pPr marL="0" indent="0">
              <a:buNone/>
            </a:pPr>
            <a:r>
              <a:rPr lang="fi-FI" sz="2000" dirty="0" smtClean="0"/>
              <a:t>Sopenlehto, Kaija 2014: Bioanalyytikoiden tehtäväsiirrot ja tehtäväkuvan laajentuminen. Metropolian Ammattikorkeakoulu. www.theseus.fi.</a:t>
            </a:r>
            <a:endParaRPr lang="fi-FI" sz="2000" dirty="0"/>
          </a:p>
        </p:txBody>
      </p:sp>
    </p:spTree>
    <p:extLst>
      <p:ext uri="{BB962C8B-B14F-4D97-AF65-F5344CB8AC3E}">
        <p14:creationId xmlns:p14="http://schemas.microsoft.com/office/powerpoint/2010/main" val="9277040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3068960"/>
            <a:ext cx="8229600" cy="1143000"/>
          </a:xfrm>
        </p:spPr>
        <p:txBody>
          <a:bodyPr/>
          <a:lstStyle/>
          <a:p>
            <a:r>
              <a:rPr lang="fi-FI" dirty="0" smtClean="0"/>
              <a:t>Kiitos!</a:t>
            </a:r>
            <a:endParaRPr lang="fi-FI" dirty="0"/>
          </a:p>
        </p:txBody>
      </p:sp>
      <p:sp>
        <p:nvSpPr>
          <p:cNvPr id="3" name="Sisällön paikkamerkki 2"/>
          <p:cNvSpPr>
            <a:spLocks noGrp="1"/>
          </p:cNvSpPr>
          <p:nvPr>
            <p:ph idx="1"/>
          </p:nvPr>
        </p:nvSpPr>
        <p:spPr>
          <a:xfrm>
            <a:off x="457200" y="1628800"/>
            <a:ext cx="8229600" cy="4525963"/>
          </a:xfrm>
        </p:spPr>
        <p:txBody>
          <a:bodyPr>
            <a:normAutofit/>
          </a:bodyPr>
          <a:lstStyle/>
          <a:p>
            <a:pPr marL="0" indent="0">
              <a:buNone/>
            </a:pPr>
            <a:endParaRPr lang="fi-FI" dirty="0" smtClean="0"/>
          </a:p>
          <a:p>
            <a:pPr marL="0" indent="0">
              <a:buNone/>
            </a:pPr>
            <a:endParaRPr lang="fi-FI" dirty="0"/>
          </a:p>
          <a:p>
            <a:pPr marL="0" indent="0">
              <a:buNone/>
            </a:pPr>
            <a:endParaRPr lang="fi-FI" dirty="0"/>
          </a:p>
          <a:p>
            <a:pPr marL="0" indent="0">
              <a:buNone/>
            </a:pPr>
            <a:endParaRPr lang="fi-FI" dirty="0" smtClean="0"/>
          </a:p>
          <a:p>
            <a:pPr marL="0" indent="0" algn="ctr">
              <a:buNone/>
            </a:pPr>
            <a:r>
              <a:rPr lang="fi-FI" sz="2400" dirty="0"/>
              <a:t>b</a:t>
            </a:r>
            <a:r>
              <a:rPr lang="fi-FI" sz="2400" dirty="0" smtClean="0"/>
              <a:t>ioanalyytikkoliitto.fi</a:t>
            </a:r>
          </a:p>
          <a:p>
            <a:pPr marL="0" indent="0" algn="ctr">
              <a:buNone/>
            </a:pPr>
            <a:r>
              <a:rPr lang="fi-FI" sz="2400" dirty="0" smtClean="0"/>
              <a:t>toimisto@bioanalyytikkoliitto.fi</a:t>
            </a:r>
          </a:p>
          <a:p>
            <a:pPr marL="0" indent="0" algn="ctr">
              <a:buNone/>
            </a:pPr>
            <a:r>
              <a:rPr lang="fi-FI" sz="2400" dirty="0" smtClean="0"/>
              <a:t>Facebook/Suomen Bioanalyytikkoliitto ry</a:t>
            </a:r>
          </a:p>
          <a:p>
            <a:pPr marL="0" indent="0">
              <a:buNone/>
            </a:pPr>
            <a:endParaRPr lang="fi-FI" dirty="0"/>
          </a:p>
        </p:txBody>
      </p:sp>
      <p:pic>
        <p:nvPicPr>
          <p:cNvPr id="4" name="Kuva 3"/>
          <p:cNvPicPr>
            <a:picLocks noChangeAspect="1"/>
          </p:cNvPicPr>
          <p:nvPr/>
        </p:nvPicPr>
        <p:blipFill>
          <a:blip r:embed="rId3"/>
          <a:stretch>
            <a:fillRect/>
          </a:stretch>
        </p:blipFill>
        <p:spPr>
          <a:xfrm>
            <a:off x="7455301" y="5138192"/>
            <a:ext cx="1231499" cy="1170533"/>
          </a:xfrm>
          <a:prstGeom prst="rect">
            <a:avLst/>
          </a:prstGeom>
        </p:spPr>
      </p:pic>
    </p:spTree>
    <p:extLst>
      <p:ext uri="{BB962C8B-B14F-4D97-AF65-F5344CB8AC3E}">
        <p14:creationId xmlns:p14="http://schemas.microsoft.com/office/powerpoint/2010/main" val="25973895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isällön paikkamerkki 3"/>
          <p:cNvPicPr>
            <a:picLocks noGrp="1" noChangeAspect="1"/>
          </p:cNvPicPr>
          <p:nvPr>
            <p:ph idx="1"/>
          </p:nvPr>
        </p:nvPicPr>
        <p:blipFill>
          <a:blip r:embed="rId3"/>
          <a:stretch>
            <a:fillRect/>
          </a:stretch>
        </p:blipFill>
        <p:spPr>
          <a:xfrm>
            <a:off x="1979712" y="207392"/>
            <a:ext cx="4536504" cy="6397634"/>
          </a:xfrm>
          <a:prstGeom prst="rect">
            <a:avLst/>
          </a:prstGeom>
        </p:spPr>
      </p:pic>
    </p:spTree>
    <p:extLst>
      <p:ext uri="{BB962C8B-B14F-4D97-AF65-F5344CB8AC3E}">
        <p14:creationId xmlns:p14="http://schemas.microsoft.com/office/powerpoint/2010/main" val="39361921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pPr marL="0" indent="0">
              <a:buNone/>
            </a:pPr>
            <a:endParaRPr lang="fi-FI" dirty="0" smtClean="0">
              <a:hlinkClick r:id="rId2"/>
            </a:endParaRPr>
          </a:p>
          <a:p>
            <a:pPr marL="0" indent="0">
              <a:buNone/>
            </a:pPr>
            <a:endParaRPr lang="fi-FI" dirty="0">
              <a:hlinkClick r:id="rId2"/>
            </a:endParaRPr>
          </a:p>
          <a:p>
            <a:pPr marL="0" indent="0">
              <a:buNone/>
            </a:pPr>
            <a:endParaRPr lang="fi-FI" dirty="0" smtClean="0">
              <a:hlinkClick r:id="rId2"/>
            </a:endParaRPr>
          </a:p>
          <a:p>
            <a:pPr marL="0" indent="0">
              <a:buNone/>
            </a:pPr>
            <a:endParaRPr lang="fi-FI" dirty="0">
              <a:hlinkClick r:id="rId2"/>
            </a:endParaRPr>
          </a:p>
          <a:p>
            <a:pPr marL="0" indent="0">
              <a:buNone/>
            </a:pPr>
            <a:r>
              <a:rPr lang="fi-FI" dirty="0" smtClean="0">
                <a:hlinkClick r:id="rId2"/>
              </a:rPr>
              <a:t>https</a:t>
            </a:r>
            <a:r>
              <a:rPr lang="fi-FI" dirty="0">
                <a:hlinkClick r:id="rId2"/>
              </a:rPr>
              <a:t>://www.facebook.com/events/166454557074699</a:t>
            </a:r>
            <a:r>
              <a:rPr lang="fi-FI" dirty="0" smtClean="0">
                <a:hlinkClick r:id="rId2"/>
              </a:rPr>
              <a:t>/</a:t>
            </a:r>
            <a:endParaRPr lang="fi-FI" dirty="0" smtClean="0"/>
          </a:p>
          <a:p>
            <a:pPr marL="0" indent="0">
              <a:buNone/>
            </a:pPr>
            <a:endParaRPr lang="fi-FI" dirty="0"/>
          </a:p>
          <a:p>
            <a:pPr marL="0" indent="0">
              <a:buNone/>
            </a:pPr>
            <a:endParaRPr lang="fi-FI" dirty="0"/>
          </a:p>
        </p:txBody>
      </p:sp>
      <p:pic>
        <p:nvPicPr>
          <p:cNvPr id="4" name="Kuva 3"/>
          <p:cNvPicPr>
            <a:picLocks noChangeAspect="1"/>
          </p:cNvPicPr>
          <p:nvPr/>
        </p:nvPicPr>
        <p:blipFill>
          <a:blip r:embed="rId3"/>
          <a:stretch>
            <a:fillRect/>
          </a:stretch>
        </p:blipFill>
        <p:spPr>
          <a:xfrm>
            <a:off x="876300" y="476672"/>
            <a:ext cx="7391400" cy="2705100"/>
          </a:xfrm>
          <a:prstGeom prst="rect">
            <a:avLst/>
          </a:prstGeom>
        </p:spPr>
      </p:pic>
    </p:spTree>
    <p:extLst>
      <p:ext uri="{BB962C8B-B14F-4D97-AF65-F5344CB8AC3E}">
        <p14:creationId xmlns:p14="http://schemas.microsoft.com/office/powerpoint/2010/main" val="3052214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Käsitteet?</a:t>
            </a:r>
            <a:endParaRPr lang="fi-FI" dirty="0"/>
          </a:p>
        </p:txBody>
      </p:sp>
      <p:sp>
        <p:nvSpPr>
          <p:cNvPr id="3" name="Sisällön paikkamerkki 2"/>
          <p:cNvSpPr>
            <a:spLocks noGrp="1"/>
          </p:cNvSpPr>
          <p:nvPr>
            <p:ph idx="1"/>
          </p:nvPr>
        </p:nvSpPr>
        <p:spPr/>
        <p:txBody>
          <a:bodyPr/>
          <a:lstStyle/>
          <a:p>
            <a:pPr marL="0" indent="0">
              <a:buNone/>
            </a:pPr>
            <a:endParaRPr lang="fi-FI" dirty="0" smtClean="0"/>
          </a:p>
        </p:txBody>
      </p:sp>
      <p:graphicFrame>
        <p:nvGraphicFramePr>
          <p:cNvPr id="4" name="Kaaviokuva 3"/>
          <p:cNvGraphicFramePr/>
          <p:nvPr>
            <p:extLst>
              <p:ext uri="{D42A27DB-BD31-4B8C-83A1-F6EECF244321}">
                <p14:modId xmlns:p14="http://schemas.microsoft.com/office/powerpoint/2010/main" val="567294582"/>
              </p:ext>
            </p:extLst>
          </p:nvPr>
        </p:nvGraphicFramePr>
        <p:xfrm>
          <a:off x="1691680" y="126876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Kuva 5"/>
          <p:cNvPicPr>
            <a:picLocks noChangeAspect="1"/>
          </p:cNvPicPr>
          <p:nvPr/>
        </p:nvPicPr>
        <p:blipFill>
          <a:blip r:embed="rId8"/>
          <a:stretch>
            <a:fillRect/>
          </a:stretch>
        </p:blipFill>
        <p:spPr>
          <a:xfrm>
            <a:off x="7596336" y="5373216"/>
            <a:ext cx="1231499" cy="1170533"/>
          </a:xfrm>
          <a:prstGeom prst="rect">
            <a:avLst/>
          </a:prstGeom>
        </p:spPr>
      </p:pic>
    </p:spTree>
    <p:extLst>
      <p:ext uri="{BB962C8B-B14F-4D97-AF65-F5344CB8AC3E}">
        <p14:creationId xmlns:p14="http://schemas.microsoft.com/office/powerpoint/2010/main" val="1270751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Työnjako</a:t>
            </a:r>
            <a:endParaRPr lang="fi-FI" dirty="0"/>
          </a:p>
        </p:txBody>
      </p:sp>
      <p:sp>
        <p:nvSpPr>
          <p:cNvPr id="3" name="Sisällön paikkamerkki 2"/>
          <p:cNvSpPr>
            <a:spLocks noGrp="1"/>
          </p:cNvSpPr>
          <p:nvPr>
            <p:ph idx="1"/>
          </p:nvPr>
        </p:nvSpPr>
        <p:spPr/>
        <p:txBody>
          <a:bodyPr/>
          <a:lstStyle/>
          <a:p>
            <a:pPr marL="0" indent="0">
              <a:buNone/>
            </a:pPr>
            <a:r>
              <a:rPr lang="fi-FI" dirty="0" smtClean="0"/>
              <a:t>Työnjaolla tarkoitetaan toiminnan ja tehtävien järjestämistä tarkoituksenomaisella tavalla </a:t>
            </a:r>
            <a:r>
              <a:rPr lang="fi-FI" sz="2000" dirty="0" smtClean="0"/>
              <a:t>(STM 2005:21).</a:t>
            </a:r>
          </a:p>
          <a:p>
            <a:pPr marL="0" indent="0">
              <a:buNone/>
            </a:pPr>
            <a:endParaRPr lang="fi-FI" dirty="0"/>
          </a:p>
        </p:txBody>
      </p:sp>
      <p:graphicFrame>
        <p:nvGraphicFramePr>
          <p:cNvPr id="4" name="Sisällön paikkamerkki 3"/>
          <p:cNvGraphicFramePr>
            <a:graphicFrameLocks/>
          </p:cNvGraphicFramePr>
          <p:nvPr>
            <p:extLst>
              <p:ext uri="{D42A27DB-BD31-4B8C-83A1-F6EECF244321}">
                <p14:modId xmlns:p14="http://schemas.microsoft.com/office/powerpoint/2010/main" val="3892603261"/>
              </p:ext>
            </p:extLst>
          </p:nvPr>
        </p:nvGraphicFramePr>
        <p:xfrm>
          <a:off x="5364088" y="4509120"/>
          <a:ext cx="3394720" cy="19770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7638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Tehtäväsiirto</a:t>
            </a:r>
            <a:endParaRPr lang="fi-FI" dirty="0"/>
          </a:p>
        </p:txBody>
      </p:sp>
      <p:sp>
        <p:nvSpPr>
          <p:cNvPr id="3" name="Sisällön paikkamerkki 2"/>
          <p:cNvSpPr>
            <a:spLocks noGrp="1"/>
          </p:cNvSpPr>
          <p:nvPr>
            <p:ph idx="1"/>
          </p:nvPr>
        </p:nvSpPr>
        <p:spPr/>
        <p:txBody>
          <a:bodyPr/>
          <a:lstStyle/>
          <a:p>
            <a:pPr marL="0" indent="0">
              <a:buNone/>
            </a:pPr>
            <a:r>
              <a:rPr lang="fi-FI" dirty="0" smtClean="0"/>
              <a:t>Tehtäväsiirrolla tarkoitetaan tietylle henkilöstöryhmälle aiemmin kuuluneiden tehtävien sisällyttämistä toisen henkilöstöryhmien tehtäviin.</a:t>
            </a:r>
          </a:p>
          <a:p>
            <a:pPr marL="0" indent="0">
              <a:buNone/>
            </a:pPr>
            <a:r>
              <a:rPr lang="fi-FI" dirty="0" smtClean="0"/>
              <a:t>Tehtävä sisältyy osin </a:t>
            </a:r>
            <a:r>
              <a:rPr lang="fi-FI" dirty="0"/>
              <a:t>peruskoulutukseen </a:t>
            </a:r>
            <a:r>
              <a:rPr lang="fi-FI" sz="2000" dirty="0"/>
              <a:t>(STM 2005:21).</a:t>
            </a:r>
          </a:p>
          <a:p>
            <a:pPr marL="0" indent="0">
              <a:buNone/>
            </a:pPr>
            <a:endParaRPr lang="fi-FI" dirty="0" smtClean="0"/>
          </a:p>
          <a:p>
            <a:pPr marL="0" indent="0">
              <a:buNone/>
            </a:pPr>
            <a:endParaRPr lang="fi-FI" dirty="0"/>
          </a:p>
        </p:txBody>
      </p:sp>
      <p:graphicFrame>
        <p:nvGraphicFramePr>
          <p:cNvPr id="4" name="Sisällön paikkamerkki 3"/>
          <p:cNvGraphicFramePr>
            <a:graphicFrameLocks/>
          </p:cNvGraphicFramePr>
          <p:nvPr>
            <p:extLst>
              <p:ext uri="{D42A27DB-BD31-4B8C-83A1-F6EECF244321}">
                <p14:modId xmlns:p14="http://schemas.microsoft.com/office/powerpoint/2010/main" val="4182479920"/>
              </p:ext>
            </p:extLst>
          </p:nvPr>
        </p:nvGraphicFramePr>
        <p:xfrm>
          <a:off x="5364088" y="4509120"/>
          <a:ext cx="3394720" cy="19770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6880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Laajennettu tehtäväkuva</a:t>
            </a:r>
            <a:endParaRPr lang="fi-FI" dirty="0"/>
          </a:p>
        </p:txBody>
      </p:sp>
      <p:sp>
        <p:nvSpPr>
          <p:cNvPr id="3" name="Sisällön paikkamerkki 2"/>
          <p:cNvSpPr>
            <a:spLocks noGrp="1"/>
          </p:cNvSpPr>
          <p:nvPr>
            <p:ph idx="1"/>
          </p:nvPr>
        </p:nvSpPr>
        <p:spPr/>
        <p:txBody>
          <a:bodyPr/>
          <a:lstStyle/>
          <a:p>
            <a:pPr marL="0" indent="0">
              <a:buNone/>
            </a:pPr>
            <a:r>
              <a:rPr lang="fi-FI" dirty="0" smtClean="0"/>
              <a:t>Tietyn henkilöstöryhmän toimenkuva uudistuu laajentamalla tehtäväaluetta ja kehittämällä osaamista.</a:t>
            </a:r>
          </a:p>
          <a:p>
            <a:pPr marL="0" indent="0">
              <a:buNone/>
            </a:pPr>
            <a:r>
              <a:rPr lang="fi-FI" dirty="0" smtClean="0"/>
              <a:t>Toimenkuvan edellyttämä osaaminen ei sisälly peruskoulutukseen</a:t>
            </a:r>
            <a:r>
              <a:rPr lang="fi-FI" sz="2000" dirty="0"/>
              <a:t> </a:t>
            </a:r>
            <a:r>
              <a:rPr lang="fi-FI" sz="2000" dirty="0" smtClean="0"/>
              <a:t>(STM </a:t>
            </a:r>
            <a:r>
              <a:rPr lang="fi-FI" sz="2000" dirty="0"/>
              <a:t>2005:21).</a:t>
            </a:r>
          </a:p>
          <a:p>
            <a:pPr marL="0" indent="0">
              <a:buNone/>
            </a:pPr>
            <a:endParaRPr lang="fi-FI" dirty="0" smtClean="0"/>
          </a:p>
          <a:p>
            <a:pPr marL="0" indent="0">
              <a:buNone/>
            </a:pPr>
            <a:endParaRPr lang="fi-FI" dirty="0"/>
          </a:p>
        </p:txBody>
      </p:sp>
      <p:graphicFrame>
        <p:nvGraphicFramePr>
          <p:cNvPr id="4" name="Sisällön paikkamerkki 3"/>
          <p:cNvGraphicFramePr>
            <a:graphicFrameLocks/>
          </p:cNvGraphicFramePr>
          <p:nvPr>
            <p:extLst>
              <p:ext uri="{D42A27DB-BD31-4B8C-83A1-F6EECF244321}">
                <p14:modId xmlns:p14="http://schemas.microsoft.com/office/powerpoint/2010/main" val="3472758328"/>
              </p:ext>
            </p:extLst>
          </p:nvPr>
        </p:nvGraphicFramePr>
        <p:xfrm>
          <a:off x="5364088" y="4509120"/>
          <a:ext cx="3394720" cy="19770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3868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Laki terveydenhuollon ammattihenkilöistä (559/94)</a:t>
            </a:r>
            <a:endParaRPr lang="fi-FI" dirty="0"/>
          </a:p>
        </p:txBody>
      </p:sp>
      <p:sp>
        <p:nvSpPr>
          <p:cNvPr id="3" name="Sisällön paikkamerkki 2"/>
          <p:cNvSpPr>
            <a:spLocks noGrp="1"/>
          </p:cNvSpPr>
          <p:nvPr>
            <p:ph idx="1"/>
          </p:nvPr>
        </p:nvSpPr>
        <p:spPr/>
        <p:txBody>
          <a:bodyPr/>
          <a:lstStyle/>
          <a:p>
            <a:pPr marL="0" indent="0">
              <a:buNone/>
            </a:pPr>
            <a:endParaRPr lang="fi-FI" dirty="0" smtClean="0"/>
          </a:p>
          <a:p>
            <a:pPr marL="0" indent="0">
              <a:buNone/>
            </a:pPr>
            <a:r>
              <a:rPr lang="fi-FI" dirty="0" smtClean="0"/>
              <a:t>§ 2…laillistetut, luvan saaneet tai nimikesuojatut ammattihenkilöt voivat toimia toistensa tehtävissä silloin, kun se on perusteltua terveyspalvelujen tuottamisen tai työjärjestelyjen kannalta ...</a:t>
            </a:r>
            <a:endParaRPr lang="fi-FI" dirty="0"/>
          </a:p>
        </p:txBody>
      </p:sp>
      <p:pic>
        <p:nvPicPr>
          <p:cNvPr id="4" name="Kuva 3"/>
          <p:cNvPicPr>
            <a:picLocks noChangeAspect="1"/>
          </p:cNvPicPr>
          <p:nvPr/>
        </p:nvPicPr>
        <p:blipFill>
          <a:blip r:embed="rId3"/>
          <a:stretch>
            <a:fillRect/>
          </a:stretch>
        </p:blipFill>
        <p:spPr>
          <a:xfrm>
            <a:off x="7455390" y="5165824"/>
            <a:ext cx="1231499" cy="1170533"/>
          </a:xfrm>
          <a:prstGeom prst="rect">
            <a:avLst/>
          </a:prstGeom>
        </p:spPr>
      </p:pic>
    </p:spTree>
    <p:extLst>
      <p:ext uri="{BB962C8B-B14F-4D97-AF65-F5344CB8AC3E}">
        <p14:creationId xmlns:p14="http://schemas.microsoft.com/office/powerpoint/2010/main" val="2775923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Tuloksia esimiehille suunnatusta kyselystä</a:t>
            </a:r>
            <a:endParaRPr lang="fi-FI" dirty="0"/>
          </a:p>
        </p:txBody>
      </p:sp>
      <p:pic>
        <p:nvPicPr>
          <p:cNvPr id="4" name="Sisällön paikkamerkki 3"/>
          <p:cNvPicPr>
            <a:picLocks noGrp="1" noChangeAspect="1"/>
          </p:cNvPicPr>
          <p:nvPr>
            <p:ph idx="1"/>
          </p:nvPr>
        </p:nvPicPr>
        <p:blipFill>
          <a:blip r:embed="rId3"/>
          <a:stretch>
            <a:fillRect/>
          </a:stretch>
        </p:blipFill>
        <p:spPr>
          <a:xfrm>
            <a:off x="7308304" y="5085184"/>
            <a:ext cx="1231499" cy="1170533"/>
          </a:xfrm>
          <a:prstGeom prst="rect">
            <a:avLst/>
          </a:prstGeom>
        </p:spPr>
      </p:pic>
      <p:sp>
        <p:nvSpPr>
          <p:cNvPr id="6" name="Sisällön paikkamerkki 2"/>
          <p:cNvSpPr txBox="1">
            <a:spLocks/>
          </p:cNvSpPr>
          <p:nvPr/>
        </p:nvSpPr>
        <p:spPr>
          <a:xfrm>
            <a:off x="457200" y="16288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i-FI" dirty="0"/>
              <a:t>k</a:t>
            </a:r>
            <a:r>
              <a:rPr lang="fi-FI" dirty="0" smtClean="0"/>
              <a:t>ysely suunnattu </a:t>
            </a:r>
            <a:r>
              <a:rPr lang="fi-FI" dirty="0" err="1" smtClean="0"/>
              <a:t>kl</a:t>
            </a:r>
            <a:r>
              <a:rPr lang="fi-FI" dirty="0" smtClean="0"/>
              <a:t>. laboratorioiden esimiehille</a:t>
            </a:r>
          </a:p>
          <a:p>
            <a:r>
              <a:rPr lang="fi-FI" dirty="0"/>
              <a:t>v</a:t>
            </a:r>
            <a:r>
              <a:rPr lang="fi-FI" dirty="0" smtClean="0"/>
              <a:t>astausprosentti 38 %</a:t>
            </a:r>
            <a:endParaRPr lang="fi-FI" dirty="0"/>
          </a:p>
        </p:txBody>
      </p:sp>
      <p:pic>
        <p:nvPicPr>
          <p:cNvPr id="8" name="Kuva 7"/>
          <p:cNvPicPr>
            <a:picLocks noChangeAspect="1"/>
          </p:cNvPicPr>
          <p:nvPr/>
        </p:nvPicPr>
        <p:blipFill>
          <a:blip r:embed="rId4"/>
          <a:stretch>
            <a:fillRect/>
          </a:stretch>
        </p:blipFill>
        <p:spPr>
          <a:xfrm>
            <a:off x="1043608" y="3284984"/>
            <a:ext cx="4578493" cy="2475191"/>
          </a:xfrm>
          <a:prstGeom prst="rect">
            <a:avLst/>
          </a:prstGeom>
        </p:spPr>
      </p:pic>
    </p:spTree>
    <p:extLst>
      <p:ext uri="{BB962C8B-B14F-4D97-AF65-F5344CB8AC3E}">
        <p14:creationId xmlns:p14="http://schemas.microsoft.com/office/powerpoint/2010/main" val="10544227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Tehtäväsiirrot bioanalyytikoille</a:t>
            </a:r>
            <a:endParaRPr lang="fi-FI" dirty="0"/>
          </a:p>
        </p:txBody>
      </p:sp>
      <p:pic>
        <p:nvPicPr>
          <p:cNvPr id="4" name="Sisällön paikkamerkki 3"/>
          <p:cNvPicPr>
            <a:picLocks noGrp="1" noChangeAspect="1"/>
          </p:cNvPicPr>
          <p:nvPr>
            <p:ph idx="1"/>
          </p:nvPr>
        </p:nvPicPr>
        <p:blipFill>
          <a:blip r:embed="rId3"/>
          <a:stretch>
            <a:fillRect/>
          </a:stretch>
        </p:blipFill>
        <p:spPr>
          <a:xfrm>
            <a:off x="7476027" y="5157192"/>
            <a:ext cx="1231499" cy="1170533"/>
          </a:xfrm>
          <a:prstGeom prst="rect">
            <a:avLst/>
          </a:prstGeom>
        </p:spPr>
      </p:pic>
      <p:sp>
        <p:nvSpPr>
          <p:cNvPr id="5" name="Sisällön paikkamerkki 2"/>
          <p:cNvSpPr txBox="1">
            <a:spLocks/>
          </p:cNvSpPr>
          <p:nvPr/>
        </p:nvSpPr>
        <p:spPr>
          <a:xfrm>
            <a:off x="457200" y="16288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fi-FI" dirty="0"/>
          </a:p>
        </p:txBody>
      </p:sp>
      <p:pic>
        <p:nvPicPr>
          <p:cNvPr id="6" name="Kuva 5"/>
          <p:cNvPicPr>
            <a:picLocks noChangeAspect="1"/>
          </p:cNvPicPr>
          <p:nvPr/>
        </p:nvPicPr>
        <p:blipFill>
          <a:blip r:embed="rId4"/>
          <a:stretch>
            <a:fillRect/>
          </a:stretch>
        </p:blipFill>
        <p:spPr>
          <a:xfrm>
            <a:off x="1619672" y="1626305"/>
            <a:ext cx="6268379" cy="3353734"/>
          </a:xfrm>
          <a:prstGeom prst="rect">
            <a:avLst/>
          </a:prstGeom>
        </p:spPr>
      </p:pic>
    </p:spTree>
    <p:extLst>
      <p:ext uri="{BB962C8B-B14F-4D97-AF65-F5344CB8AC3E}">
        <p14:creationId xmlns:p14="http://schemas.microsoft.com/office/powerpoint/2010/main" val="3198136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hy_asiakirja" ma:contentTypeID="0x0101009D5A2F153922FA4EAB18710A54771AB3007552F2070DAD12469B5EDCF44112F1EB" ma:contentTypeVersion="" ma:contentTypeDescription="" ma:contentTypeScope="" ma:versionID="d87f5a009bbf843e2c0fa04437194d1a">
  <xsd:schema xmlns:xsd="http://www.w3.org/2001/XMLSchema" xmlns:p="http://schemas.microsoft.com/office/2006/metadata/properties" xmlns:ns2="a4cf26d6-eea1-478b-afd4-678faaf4f21d" targetNamespace="http://schemas.microsoft.com/office/2006/metadata/properties" ma:root="true" ma:fieldsID="925025cf696f8afd981bf7310ff42475" ns2:_="">
    <xsd:import namespace="a4cf26d6-eea1-478b-afd4-678faaf4f21d"/>
    <xsd:element name="properties">
      <xsd:complexType>
        <xsd:sequence>
          <xsd:element name="documentManagement">
            <xsd:complexType>
              <xsd:all>
                <xsd:element ref="ns2:TehyAsiakirjaTehtava" minOccurs="0"/>
                <xsd:element ref="ns2:TehyAsiakirjaTyyppi"/>
                <xsd:element ref="ns2:TehyAsiakirjaTila"/>
                <xsd:element ref="ns2:TehyAsiakirjaJulkisuus" minOccurs="0"/>
                <xsd:element ref="ns2:TehyKieli"/>
                <xsd:element ref="ns2:TehyAsiakirjaSailytysaika"/>
              </xsd:all>
            </xsd:complexType>
          </xsd:element>
        </xsd:sequence>
      </xsd:complexType>
    </xsd:element>
  </xsd:schema>
  <xsd:schema xmlns:xsd="http://www.w3.org/2001/XMLSchema" xmlns:dms="http://schemas.microsoft.com/office/2006/documentManagement/types" targetNamespace="a4cf26d6-eea1-478b-afd4-678faaf4f21d" elementFormDefault="qualified">
    <xsd:import namespace="http://schemas.microsoft.com/office/2006/documentManagement/types"/>
    <xsd:element name="TehyAsiakirjaTehtava" ma:index="1" nillable="true" ma:displayName="Tehtävä (asiakirja)" ma:hidden="true" ma:internalName="TehyAsiakirjaTehtava">
      <xsd:simpleType>
        <xsd:restriction base="dms:Text">
          <xsd:maxLength value="255"/>
        </xsd:restriction>
      </xsd:simpleType>
    </xsd:element>
    <xsd:element name="TehyAsiakirjaTyyppi" ma:index="3" ma:displayName="Tyyppi (asiakirja)" ma:default="Esite" ma:format="Dropdown" ma:internalName="TehyAsiakirjaTyyppi">
      <xsd:simpleType>
        <xsd:restriction base="dms:Choice">
          <xsd:enumeration value="Esite"/>
          <xsd:enumeration value="Esitys"/>
          <xsd:enumeration value="Esityslista"/>
          <xsd:enumeration value="Hakemus"/>
          <xsd:enumeration value="Kirje"/>
          <xsd:enumeration value="Lausunto"/>
          <xsd:enumeration value="Liite"/>
          <xsd:enumeration value="Luettelo"/>
          <xsd:enumeration value="Muistio"/>
          <xsd:enumeration value="Määräys"/>
          <xsd:enumeration value="Ohje"/>
          <xsd:enumeration value="Ohjelma"/>
          <xsd:enumeration value="Ote"/>
          <xsd:enumeration value="Pyyntö"/>
          <xsd:enumeration value="Päätös"/>
          <xsd:enumeration value="Pöytäkirja"/>
          <xsd:enumeration value="Raportti"/>
          <xsd:enumeration value="Sopimus"/>
          <xsd:enumeration value="Suunnitelma"/>
          <xsd:enumeration value="Tarjous"/>
          <xsd:enumeration value="Tarjouspyyntö"/>
          <xsd:enumeration value="Tiedote"/>
          <xsd:enumeration value="Tilasto"/>
          <xsd:enumeration value="Todistus"/>
          <xsd:enumeration value="Varoitus"/>
          <xsd:enumeration value="Muu"/>
        </xsd:restriction>
      </xsd:simpleType>
    </xsd:element>
    <xsd:element name="TehyAsiakirjaTila" ma:index="4" ma:displayName="Tila (asiakirja)" ma:default="Valmis" ma:format="Dropdown" ma:internalName="TehyAsiakirjaTila">
      <xsd:simpleType>
        <xsd:restriction base="dms:Choice">
          <xsd:enumeration value="Luonnos"/>
          <xsd:enumeration value="Valmis"/>
          <xsd:enumeration value="Hyväksytty"/>
        </xsd:restriction>
      </xsd:simpleType>
    </xsd:element>
    <xsd:element name="TehyAsiakirjaJulkisuus" ma:index="5" nillable="true" ma:displayName="Julkisuus (asiakirja)" ma:default="Tehyn sisäinen" ma:format="Dropdown" ma:hidden="true" ma:internalName="TehyAsiakirjaJulkisuus" ma:readOnly="false">
      <xsd:simpleType>
        <xsd:restriction base="dms:Choice">
          <xsd:enumeration value="Julkinen"/>
          <xsd:enumeration value="Tehyn sisäinen"/>
          <xsd:enumeration value="Salainen"/>
        </xsd:restriction>
      </xsd:simpleType>
    </xsd:element>
    <xsd:element name="TehyKieli" ma:index="12" ma:displayName="Kieli (Tehy)" ma:default="FI" ma:format="Dropdown" ma:hidden="true" ma:internalName="TehyKieli" ma:readOnly="false">
      <xsd:simpleType>
        <xsd:restriction base="dms:Choice">
          <xsd:enumeration value="FI"/>
          <xsd:enumeration value="SV"/>
        </xsd:restriction>
      </xsd:simpleType>
    </xsd:element>
    <xsd:element name="TehyAsiakirjaSailytysaika" ma:index="13" ma:displayName="Säilytysaika (asiakirja)" ma:default="6 v." ma:format="Dropdown" ma:hidden="true" ma:internalName="TehyAsiakirjaSailytysaika" ma:readOnly="false">
      <xsd:simpleType>
        <xsd:restriction base="dms:Choice">
          <xsd:enumeration value="3 v."/>
          <xsd:enumeration value="6 v."/>
          <xsd:enumeration value="10 v."/>
          <xsd:enumeration value="Toistaiseksi"/>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Sisältölaji" ma:readOnly="true"/>
        <xsd:element ref="dc:title" minOccurs="0" maxOccurs="1" ma:index="2"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TehyAsiakirjaTyyppi xmlns="a4cf26d6-eea1-478b-afd4-678faaf4f21d">Esite</TehyAsiakirjaTyyppi>
    <TehyKieli xmlns="a4cf26d6-eea1-478b-afd4-678faaf4f21d">FI</TehyKieli>
    <TehyAsiakirjaTila xmlns="a4cf26d6-eea1-478b-afd4-678faaf4f21d">Valmis</TehyAsiakirjaTila>
    <TehyAsiakirjaJulkisuus xmlns="a4cf26d6-eea1-478b-afd4-678faaf4f21d">Tehyn sisäinen</TehyAsiakirjaJulkisuus>
    <TehyAsiakirjaSailytysaika xmlns="a4cf26d6-eea1-478b-afd4-678faaf4f21d">6 v.</TehyAsiakirjaSailytysaika>
    <TehyAsiakirjaTehtava xmlns="a4cf26d6-eea1-478b-afd4-678faaf4f21d">140904KoulutusToiminta</TehyAsiakirjaTehtava>
  </documentManagement>
</p:properties>
</file>

<file path=customXml/item4.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464967AD-6936-4229-8B2D-9B2CFE7ED350}">
  <ds:schemaRefs>
    <ds:schemaRef ds:uri="http://schemas.microsoft.com/sharepoint/v3/contenttype/forms"/>
  </ds:schemaRefs>
</ds:datastoreItem>
</file>

<file path=customXml/itemProps2.xml><?xml version="1.0" encoding="utf-8"?>
<ds:datastoreItem xmlns:ds="http://schemas.openxmlformats.org/officeDocument/2006/customXml" ds:itemID="{8EB80D5D-E1B8-4388-937C-3300D75B5A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cf26d6-eea1-478b-afd4-678faaf4f21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EB1D99CF-A742-441C-B8D5-48F16F566471}">
  <ds:schemaRefs>
    <ds:schemaRef ds:uri="http://purl.org/dc/terms/"/>
    <ds:schemaRef ds:uri="http://www.w3.org/XML/1998/namespace"/>
    <ds:schemaRef ds:uri="http://purl.org/dc/elements/1.1/"/>
    <ds:schemaRef ds:uri="http://purl.org/dc/dcmitype/"/>
    <ds:schemaRef ds:uri="http://schemas.microsoft.com/office/2006/documentManagement/types"/>
    <ds:schemaRef ds:uri="http://schemas.openxmlformats.org/package/2006/metadata/core-properties"/>
    <ds:schemaRef ds:uri="a4cf26d6-eea1-478b-afd4-678faaf4f21d"/>
    <ds:schemaRef ds:uri="http://schemas.microsoft.com/office/2006/metadata/properties"/>
  </ds:schemaRefs>
</ds:datastoreItem>
</file>

<file path=customXml/itemProps4.xml><?xml version="1.0" encoding="utf-8"?>
<ds:datastoreItem xmlns:ds="http://schemas.openxmlformats.org/officeDocument/2006/customXml" ds:itemID="{13CEBCC5-1380-49A3-991D-7EB0E6BB1884}">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otalTime>483</TotalTime>
  <Words>814</Words>
  <Application>Microsoft Office PowerPoint</Application>
  <PresentationFormat>Näytössä katseltava diaesitys (4:3)</PresentationFormat>
  <Paragraphs>198</Paragraphs>
  <Slides>26</Slides>
  <Notes>25</Notes>
  <HiddenSlides>0</HiddenSlides>
  <MMClips>0</MMClips>
  <ScaleCrop>false</ScaleCrop>
  <HeadingPairs>
    <vt:vector size="4" baseType="variant">
      <vt:variant>
        <vt:lpstr>Teema</vt:lpstr>
      </vt:variant>
      <vt:variant>
        <vt:i4>1</vt:i4>
      </vt:variant>
      <vt:variant>
        <vt:lpstr>Dian otsikot</vt:lpstr>
      </vt:variant>
      <vt:variant>
        <vt:i4>26</vt:i4>
      </vt:variant>
    </vt:vector>
  </HeadingPairs>
  <TitlesOfParts>
    <vt:vector size="27" baseType="lpstr">
      <vt:lpstr>Office-teema</vt:lpstr>
      <vt:lpstr>Bioanalyytikon tehtäväsiirrot ja tehtäväkuvan laajentuminen</vt:lpstr>
      <vt:lpstr>Sisältö</vt:lpstr>
      <vt:lpstr>Käsitteet?</vt:lpstr>
      <vt:lpstr>Työnjako</vt:lpstr>
      <vt:lpstr>Tehtäväsiirto</vt:lpstr>
      <vt:lpstr>Laajennettu tehtäväkuva</vt:lpstr>
      <vt:lpstr>Laki terveydenhuollon ammattihenkilöistä (559/94)</vt:lpstr>
      <vt:lpstr>Tuloksia esimiehille suunnatusta kyselystä</vt:lpstr>
      <vt:lpstr>Tehtäväsiirrot bioanalyytikoille</vt:lpstr>
      <vt:lpstr>Mitä tehtäviä siirtynyt bioanalyytikoille?</vt:lpstr>
      <vt:lpstr>Tehtäväsiirrot bioanalyytikoilta</vt:lpstr>
      <vt:lpstr>Mitä tehtäviä siirtynyt bioanalyytikoilta?</vt:lpstr>
      <vt:lpstr>Bioanalyytikoiden tehtäväkuvan laajentuminen</vt:lpstr>
      <vt:lpstr>Tehtäväkuvat laajentuneet </vt:lpstr>
      <vt:lpstr>Syitä työnjakoihin</vt:lpstr>
      <vt:lpstr>Työnjaosta ja vastuusta sopiminen</vt:lpstr>
      <vt:lpstr>Osaamisen varmistaminen</vt:lpstr>
      <vt:lpstr>Osaamisen ylläpitäminen</vt:lpstr>
      <vt:lpstr>Palkitseminen</vt:lpstr>
      <vt:lpstr>Ei kompastuta käsitteisiin…</vt:lpstr>
      <vt:lpstr>    </vt:lpstr>
      <vt:lpstr>Bioanalyytikon uudet työnkuvat?</vt:lpstr>
      <vt:lpstr>Lähteitä</vt:lpstr>
      <vt:lpstr>Kiitos!</vt:lpstr>
      <vt:lpstr>PowerPoint-esitys</vt:lpstr>
      <vt:lpstr>PowerPoint-esitys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Sopenlehto_Bioanalyytikon tehtäväsiirrot ja tehtäväkuvan laajentuminen</dc:title>
  <dc:creator>Jupe</dc:creator>
  <cp:lastModifiedBy>Elakshar Heidi</cp:lastModifiedBy>
  <cp:revision>53</cp:revision>
  <cp:lastPrinted>2015-02-05T16:01:17Z</cp:lastPrinted>
  <dcterms:created xsi:type="dcterms:W3CDTF">2015-02-01T15:25:24Z</dcterms:created>
  <dcterms:modified xsi:type="dcterms:W3CDTF">2016-04-29T10:26:07Z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0x0101009D5A2F153922FA4EAB18710A54771AB3007552F2070DAD12469B5EDCF44112F1EB</vt:lpwstr>
  </property>
</Properties>
</file>