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A8EE2FFE-0E67-435D-A2D4-F3FE7E895C18}">
          <p14:sldIdLst>
            <p14:sldId id="256"/>
            <p14:sldId id="257"/>
            <p14:sldId id="258"/>
            <p14:sldId id="260"/>
          </p14:sldIdLst>
        </p14:section>
        <p14:section name="Nimetön osa" id="{594C34F6-AA13-463F-9EE4-588BA2D9E01D}">
          <p14:sldIdLst>
            <p14:sldId id="259"/>
            <p14:sldId id="261"/>
            <p14:sldId id="262"/>
            <p14:sldId id="263"/>
            <p14:sldId id="265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CF1B6-3F76-4E1E-A3F9-A6FFB86AB45A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79FB-6BB1-4921-A9D4-E2B441104B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89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10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4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5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28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65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45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85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47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8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54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E735-496F-4A7F-8A5E-5D5DF70FFFD3}" type="datetimeFigureOut">
              <a:rPr lang="fi-FI" smtClean="0"/>
              <a:t>29.4.2016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929B-16AC-471A-A1B8-07F82DD0BB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iinanpostilaatikko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Bioanalyytikkona ulkomailla</a:t>
            </a:r>
            <a:endParaRPr lang="fi-FI" u="sng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3600400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600400"/>
          </a:xfrm>
        </p:spPr>
      </p:pic>
    </p:spTree>
    <p:extLst>
      <p:ext uri="{BB962C8B-B14F-4D97-AF65-F5344CB8AC3E}">
        <p14:creationId xmlns:p14="http://schemas.microsoft.com/office/powerpoint/2010/main" val="7907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288" y="2307617"/>
            <a:ext cx="4177407" cy="3249935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2952327"/>
          </a:xfrm>
        </p:spPr>
      </p:pic>
    </p:spTree>
    <p:extLst>
      <p:ext uri="{BB962C8B-B14F-4D97-AF65-F5344CB8AC3E}">
        <p14:creationId xmlns:p14="http://schemas.microsoft.com/office/powerpoint/2010/main" val="336599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 lisää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Tiina Niskanen</a:t>
            </a:r>
          </a:p>
          <a:p>
            <a:pPr marL="0" indent="0">
              <a:buNone/>
            </a:pPr>
            <a:r>
              <a:rPr lang="fi-FI" dirty="0" err="1" smtClean="0">
                <a:hlinkClick r:id="rId2"/>
              </a:rPr>
              <a:t>tiinanpostilaatikko@gmail.com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36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Hammerfest</a:t>
            </a:r>
            <a:r>
              <a:rPr lang="fi-FI" dirty="0" smtClean="0"/>
              <a:t> </a:t>
            </a:r>
            <a:r>
              <a:rPr lang="fi-FI" dirty="0" err="1" smtClean="0"/>
              <a:t>sykehus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600400"/>
          </a:xfr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600400"/>
          </a:xfrm>
        </p:spPr>
      </p:pic>
    </p:spTree>
    <p:extLst>
      <p:ext uri="{BB962C8B-B14F-4D97-AF65-F5344CB8AC3E}">
        <p14:creationId xmlns:p14="http://schemas.microsoft.com/office/powerpoint/2010/main" val="16354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Professional </a:t>
            </a:r>
            <a:r>
              <a:rPr lang="fi-FI" dirty="0" err="1" smtClean="0"/>
              <a:t>connections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4038600" cy="3024336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038600" cy="3024335"/>
          </a:xfrm>
        </p:spPr>
      </p:pic>
    </p:spTree>
    <p:extLst>
      <p:ext uri="{BB962C8B-B14F-4D97-AF65-F5344CB8AC3E}">
        <p14:creationId xmlns:p14="http://schemas.microsoft.com/office/powerpoint/2010/main" val="4476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Autofit/>
          </a:bodyPr>
          <a:lstStyle/>
          <a:p>
            <a:r>
              <a:rPr lang="fi-FI" sz="4000" dirty="0" err="1" smtClean="0"/>
              <a:t>Autorisasjon</a:t>
            </a:r>
            <a:endParaRPr lang="fi-FI" sz="40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389834" cy="5853113"/>
          </a:xfr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fi-FI" sz="2000" dirty="0" smtClean="0"/>
              <a:t>Todistus </a:t>
            </a:r>
            <a:r>
              <a:rPr lang="fi-FI" sz="2000" dirty="0" err="1" smtClean="0"/>
              <a:t>Valviralta</a:t>
            </a:r>
            <a:r>
              <a:rPr lang="fi-FI" sz="2000" dirty="0"/>
              <a:t> </a:t>
            </a:r>
            <a:r>
              <a:rPr lang="fi-FI" sz="2000" dirty="0" smtClean="0"/>
              <a:t>bioanalyytikoksi rekisteröinnistä Suomessa (ruotsinkielinen versio kelpaa)</a:t>
            </a:r>
          </a:p>
          <a:p>
            <a:pPr marL="457200" indent="-457200">
              <a:buAutoNum type="arabicParenR"/>
            </a:pPr>
            <a:r>
              <a:rPr lang="fi-FI" sz="2000" dirty="0" smtClean="0"/>
              <a:t>Rikosrekisteriote </a:t>
            </a:r>
            <a:r>
              <a:rPr lang="fi-FI" sz="2000" dirty="0" err="1" smtClean="0"/>
              <a:t>oikeusrekisterikeskuk-sesta</a:t>
            </a:r>
            <a:endParaRPr lang="fi-FI" sz="2000" dirty="0" smtClean="0"/>
          </a:p>
          <a:p>
            <a:pPr marL="457200" indent="-457200">
              <a:buAutoNum type="arabicParenR"/>
            </a:pPr>
            <a:r>
              <a:rPr lang="fi-FI" sz="2000" dirty="0" smtClean="0"/>
              <a:t>Koulutodistus, työtodistukset ja valmistumistodistus </a:t>
            </a:r>
          </a:p>
          <a:p>
            <a:pPr marL="457200" indent="-457200">
              <a:buAutoNum type="arabicParenR"/>
            </a:pPr>
            <a:r>
              <a:rPr lang="fi-FI" sz="2000" dirty="0" smtClean="0"/>
              <a:t>Kaikki tulee olla käännettynä norjaksi tai englanniksi virallisella kielenkääntäjällä</a:t>
            </a:r>
          </a:p>
          <a:p>
            <a:pPr marL="457200" indent="-457200">
              <a:buAutoNum type="arabicParenR"/>
            </a:pPr>
            <a:r>
              <a:rPr lang="fi-FI" sz="2000" dirty="0" smtClean="0"/>
              <a:t>Maistraatin leimat kaikkiin (paperit todistettu oikeiksi)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71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805"/>
            <a:ext cx="4038600" cy="2964752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30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558"/>
            <a:ext cx="4038600" cy="3033246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60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Labran</a:t>
            </a:r>
            <a:r>
              <a:rPr lang="fi-FI" dirty="0" smtClean="0"/>
              <a:t> henkilökuntaa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624735" cy="4968552"/>
          </a:xfrm>
        </p:spPr>
      </p:pic>
    </p:spTree>
    <p:extLst>
      <p:ext uri="{BB962C8B-B14F-4D97-AF65-F5344CB8AC3E}">
        <p14:creationId xmlns:p14="http://schemas.microsoft.com/office/powerpoint/2010/main" val="42031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Palkkaus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156" y="2238686"/>
            <a:ext cx="4109663" cy="3177927"/>
          </a:xfrm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Peruspalkka 400 000kr /vuosi</a:t>
            </a:r>
          </a:p>
          <a:p>
            <a:r>
              <a:rPr lang="fi-FI" dirty="0" smtClean="0"/>
              <a:t>Kolmivuorotyöstä tulee vuorolisät</a:t>
            </a:r>
          </a:p>
          <a:p>
            <a:r>
              <a:rPr lang="fi-FI" dirty="0" smtClean="0"/>
              <a:t>Puolet joulukuusta verovapaa</a:t>
            </a:r>
          </a:p>
          <a:p>
            <a:r>
              <a:rPr lang="fi-FI" dirty="0" smtClean="0"/>
              <a:t>Ulkomaalaisen verohelpotus 10% ensimmäiset kaksi vuotta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0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HYÖDYLLISIÄ OSOITTEITA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u="sng" dirty="0" err="1" smtClean="0"/>
              <a:t>nav.no</a:t>
            </a:r>
            <a:r>
              <a:rPr lang="fi-FI" dirty="0" smtClean="0"/>
              <a:t> –paikallinen työvoimatoimisto</a:t>
            </a:r>
          </a:p>
          <a:p>
            <a:r>
              <a:rPr lang="fi-FI" u="sng" dirty="0" err="1" smtClean="0"/>
              <a:t>helsedirektoratet.no</a:t>
            </a:r>
            <a:r>
              <a:rPr lang="fi-FI" dirty="0" smtClean="0"/>
              <a:t> –”</a:t>
            </a:r>
            <a:r>
              <a:rPr lang="fi-FI" dirty="0" err="1" smtClean="0"/>
              <a:t>autorisasjon</a:t>
            </a:r>
            <a:r>
              <a:rPr lang="fi-FI" dirty="0" smtClean="0"/>
              <a:t>” hakemus</a:t>
            </a:r>
          </a:p>
          <a:p>
            <a:r>
              <a:rPr lang="fi-FI" u="sng" dirty="0" err="1" smtClean="0"/>
              <a:t>norden.org/fi</a:t>
            </a:r>
            <a:r>
              <a:rPr lang="fi-FI" u="sng" dirty="0" smtClean="0"/>
              <a:t> </a:t>
            </a:r>
            <a:r>
              <a:rPr lang="fi-FI" dirty="0" smtClean="0"/>
              <a:t>–hyviä käytännön neuvoja ulkomaille töihin lähtijälle</a:t>
            </a:r>
          </a:p>
          <a:p>
            <a:r>
              <a:rPr lang="fi-FI" u="sng" dirty="0" err="1"/>
              <a:t>a</a:t>
            </a:r>
            <a:r>
              <a:rPr lang="fi-FI" u="sng" dirty="0" err="1" smtClean="0"/>
              <a:t>decco.fi</a:t>
            </a:r>
            <a:r>
              <a:rPr lang="fi-FI" u="sng" dirty="0" smtClean="0"/>
              <a:t> </a:t>
            </a:r>
            <a:r>
              <a:rPr lang="fi-FI" dirty="0" smtClean="0"/>
              <a:t>–rekrytointiyritys hoitoalan henkilökunnalle</a:t>
            </a:r>
          </a:p>
          <a:p>
            <a:r>
              <a:rPr lang="fi-FI" u="sng" dirty="0" err="1" smtClean="0"/>
              <a:t>profco.com</a:t>
            </a:r>
            <a:r>
              <a:rPr lang="fi-FI" u="sng" dirty="0" smtClean="0"/>
              <a:t> </a:t>
            </a:r>
            <a:r>
              <a:rPr lang="fi-FI" dirty="0" smtClean="0"/>
              <a:t>– 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  <a:r>
              <a:rPr lang="fi-FI" dirty="0" err="1" smtClean="0"/>
              <a:t>connections</a:t>
            </a:r>
            <a:r>
              <a:rPr lang="fi-FI" dirty="0" smtClean="0"/>
              <a:t>, rekrytoi jatkuvasti mm. saudeihin, Australiaan, Englantiin jne. </a:t>
            </a:r>
          </a:p>
          <a:p>
            <a:endParaRPr lang="fi-FI" u="sng" dirty="0" smtClean="0"/>
          </a:p>
        </p:txBody>
      </p:sp>
    </p:spTree>
    <p:extLst>
      <p:ext uri="{BB962C8B-B14F-4D97-AF65-F5344CB8AC3E}">
        <p14:creationId xmlns:p14="http://schemas.microsoft.com/office/powerpoint/2010/main" val="17972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107</Words>
  <Application>Microsoft Office PowerPoint</Application>
  <PresentationFormat>Näytössä katseltava diaesitys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Bioanalyytikkona ulkomailla</vt:lpstr>
      <vt:lpstr>Hammerfest sykehus</vt:lpstr>
      <vt:lpstr>Professional connections</vt:lpstr>
      <vt:lpstr>Autorisasjon</vt:lpstr>
      <vt:lpstr>PowerPoint-esitys</vt:lpstr>
      <vt:lpstr>PowerPoint-esitys</vt:lpstr>
      <vt:lpstr>Labran henkilökuntaa </vt:lpstr>
      <vt:lpstr>Palkkaus</vt:lpstr>
      <vt:lpstr>HYÖDYLLISIÄ OSOITTEITA</vt:lpstr>
      <vt:lpstr>PowerPoint-esitys</vt:lpstr>
      <vt:lpstr>Kysy lisää</vt:lpstr>
    </vt:vector>
  </TitlesOfParts>
  <Company>Varsinais-Suomen Sairaanhoitopiiri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Bioanalyytikkona ulkomailla</dc:title>
  <dc:creator>Niskanen Tiina</dc:creator>
  <cp:lastModifiedBy>Elakshar Heidi</cp:lastModifiedBy>
  <cp:revision>21</cp:revision>
  <dcterms:created xsi:type="dcterms:W3CDTF">2016-04-15T06:17:55Z</dcterms:created>
  <dcterms:modified xsi:type="dcterms:W3CDTF">2016-04-29T10:19:51Z</dcterms:modified>
</cp:coreProperties>
</file>